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08" y="33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Watson" userId="0ece7797-2a0f-4e9a-a881-8a8311c7d728" providerId="ADAL" clId="{37F2D385-2D35-4FF6-B17A-01A84B89CBD1}"/>
    <pc:docChg chg="modSld">
      <pc:chgData name="Greg Watson" userId="0ece7797-2a0f-4e9a-a881-8a8311c7d728" providerId="ADAL" clId="{37F2D385-2D35-4FF6-B17A-01A84B89CBD1}" dt="2022-02-09T22:30:53.383" v="25" actId="115"/>
      <pc:docMkLst>
        <pc:docMk/>
      </pc:docMkLst>
      <pc:sldChg chg="modSp mod">
        <pc:chgData name="Greg Watson" userId="0ece7797-2a0f-4e9a-a881-8a8311c7d728" providerId="ADAL" clId="{37F2D385-2D35-4FF6-B17A-01A84B89CBD1}" dt="2022-02-09T22:30:53.383" v="25" actId="115"/>
        <pc:sldMkLst>
          <pc:docMk/>
          <pc:sldMk cId="1117994389" sldId="256"/>
        </pc:sldMkLst>
        <pc:spChg chg="mod">
          <ac:chgData name="Greg Watson" userId="0ece7797-2a0f-4e9a-a881-8a8311c7d728" providerId="ADAL" clId="{37F2D385-2D35-4FF6-B17A-01A84B89CBD1}" dt="2022-02-09T22:30:53.383" v="25" actId="115"/>
          <ac:spMkLst>
            <pc:docMk/>
            <pc:sldMk cId="1117994389" sldId="256"/>
            <ac:spMk id="8" creationId="{A9BC39C8-D12E-461A-B722-0914287CD4FB}"/>
          </ac:spMkLst>
        </pc:spChg>
      </pc:sldChg>
    </pc:docChg>
  </pc:docChgLst>
  <pc:docChgLst>
    <pc:chgData name="Gregory Szteina" userId="c384a629-6af6-443c-bffc-48cead1f894b" providerId="ADAL" clId="{41878C92-83C5-4935-9293-2ED7F71F02B8}"/>
    <pc:docChg chg="custSel addSld delSld modSld">
      <pc:chgData name="Gregory Szteina" userId="c384a629-6af6-443c-bffc-48cead1f894b" providerId="ADAL" clId="{41878C92-83C5-4935-9293-2ED7F71F02B8}" dt="2022-02-14T19:14:32.915" v="8" actId="2696"/>
      <pc:docMkLst>
        <pc:docMk/>
      </pc:docMkLst>
      <pc:sldChg chg="delSp modSp del mod">
        <pc:chgData name="Gregory Szteina" userId="c384a629-6af6-443c-bffc-48cead1f894b" providerId="ADAL" clId="{41878C92-83C5-4935-9293-2ED7F71F02B8}" dt="2022-02-14T19:14:32.915" v="8" actId="2696"/>
        <pc:sldMkLst>
          <pc:docMk/>
          <pc:sldMk cId="1117994389" sldId="256"/>
        </pc:sldMkLst>
        <pc:spChg chg="mod">
          <ac:chgData name="Gregory Szteina" userId="c384a629-6af6-443c-bffc-48cead1f894b" providerId="ADAL" clId="{41878C92-83C5-4935-9293-2ED7F71F02B8}" dt="2022-02-14T19:10:57.425" v="7" actId="20577"/>
          <ac:spMkLst>
            <pc:docMk/>
            <pc:sldMk cId="1117994389" sldId="256"/>
            <ac:spMk id="9" creationId="{6CC842D8-61ED-49D3-8902-90A85392B557}"/>
          </ac:spMkLst>
        </pc:spChg>
        <pc:spChg chg="del">
          <ac:chgData name="Gregory Szteina" userId="c384a629-6af6-443c-bffc-48cead1f894b" providerId="ADAL" clId="{41878C92-83C5-4935-9293-2ED7F71F02B8}" dt="2022-02-14T19:10:43.211" v="3" actId="478"/>
          <ac:spMkLst>
            <pc:docMk/>
            <pc:sldMk cId="1117994389" sldId="256"/>
            <ac:spMk id="10" creationId="{F4B0C33F-EFA6-4C92-90F3-B17B76CF0159}"/>
          </ac:spMkLst>
        </pc:spChg>
        <pc:spChg chg="del mod">
          <ac:chgData name="Gregory Szteina" userId="c384a629-6af6-443c-bffc-48cead1f894b" providerId="ADAL" clId="{41878C92-83C5-4935-9293-2ED7F71F02B8}" dt="2022-02-14T19:10:52.327" v="5" actId="478"/>
          <ac:spMkLst>
            <pc:docMk/>
            <pc:sldMk cId="1117994389" sldId="256"/>
            <ac:spMk id="11" creationId="{44AF22A7-B7C5-4C97-9E25-BA6CAFC7DFA7}"/>
          </ac:spMkLst>
        </pc:spChg>
      </pc:sldChg>
      <pc:sldChg chg="new del">
        <pc:chgData name="Gregory Szteina" userId="c384a629-6af6-443c-bffc-48cead1f894b" providerId="ADAL" clId="{41878C92-83C5-4935-9293-2ED7F71F02B8}" dt="2022-02-14T19:10:35.854" v="2" actId="2696"/>
        <pc:sldMkLst>
          <pc:docMk/>
          <pc:sldMk cId="1548788635" sldId="282"/>
        </pc:sldMkLst>
      </pc:sldChg>
      <pc:sldChg chg="add">
        <pc:chgData name="Gregory Szteina" userId="c384a629-6af6-443c-bffc-48cead1f894b" providerId="ADAL" clId="{41878C92-83C5-4935-9293-2ED7F71F02B8}" dt="2022-02-14T19:10:28.217" v="1"/>
        <pc:sldMkLst>
          <pc:docMk/>
          <pc:sldMk cId="1287314981" sldId="283"/>
        </pc:sldMkLst>
      </pc:sldChg>
    </pc:docChg>
  </pc:docChgLst>
  <pc:docChgLst>
    <pc:chgData name="Ryan Mclaren" userId="b32a91fb-bb55-4a10-af96-bc1ca868c72d" providerId="ADAL" clId="{3CCD9839-1E0A-4604-AD8D-30BEDFC7A8EF}"/>
    <pc:docChg chg="modSld">
      <pc:chgData name="Ryan Mclaren" userId="b32a91fb-bb55-4a10-af96-bc1ca868c72d" providerId="ADAL" clId="{3CCD9839-1E0A-4604-AD8D-30BEDFC7A8EF}" dt="2020-11-30T21:55:17.288" v="1" actId="14100"/>
      <pc:docMkLst>
        <pc:docMk/>
      </pc:docMkLst>
      <pc:sldChg chg="modSp mod">
        <pc:chgData name="Ryan Mclaren" userId="b32a91fb-bb55-4a10-af96-bc1ca868c72d" providerId="ADAL" clId="{3CCD9839-1E0A-4604-AD8D-30BEDFC7A8EF}" dt="2020-11-30T21:55:17.288" v="1" actId="14100"/>
        <pc:sldMkLst>
          <pc:docMk/>
          <pc:sldMk cId="1117994389" sldId="256"/>
        </pc:sldMkLst>
        <pc:spChg chg="mod">
          <ac:chgData name="Ryan Mclaren" userId="b32a91fb-bb55-4a10-af96-bc1ca868c72d" providerId="ADAL" clId="{3CCD9839-1E0A-4604-AD8D-30BEDFC7A8EF}" dt="2020-11-30T21:55:17.288" v="1" actId="14100"/>
          <ac:spMkLst>
            <pc:docMk/>
            <pc:sldMk cId="1117994389" sldId="256"/>
            <ac:spMk id="9" creationId="{6CC842D8-61ED-49D3-8902-90A85392B55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0EC6-74EC-404E-A491-0AA3B3CECBC0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3CDC9-546D-4147-8A2F-6643D7B4B8C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6371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D6DE-8638-47AF-A5FB-1F5A44410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21F96-F9D6-4611-AD15-2FA2C9C3F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EA5A2-E6A1-490F-8EC6-E7BD27BEA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ECD13-FB6E-41FD-9641-CBB8FC9FE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16BCE-1E6A-4498-AA89-9A69D106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502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735A-A434-4C3E-9E54-CE57221E6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30D84-E5A2-40F0-ADE1-F1F1102E6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9629E-8E07-4BED-80F7-01A071B3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E9EC8-3D97-4ED7-8467-750FC0067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D1CA3-4AEA-41EC-BDCF-26AF8F21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509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F31A54-9B8E-4348-9FF3-4BE1C7FA7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95E15-D3B5-4FAB-BE6D-E2C486DE1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031F-3FF8-46D0-B339-9FB67C9B0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883D-DA2D-4201-ABCD-B7590C06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31581-4322-414F-9361-157BAFA0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000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AE6C8-349E-4936-B953-F227DB3F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D8307-AB7A-43C9-9CE0-799741384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4477E-ADB9-4B61-9F7E-C8F0D2AC7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3F852-DAC7-4E22-900B-76B00CB9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DE7C6-C381-47E4-9F61-15A3D972A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32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D7056-41BB-4BBD-ABB8-9DE5D9317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1F596-CFD9-4CD4-B877-23D07626D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7EC7A-FA13-45D6-B3ED-F082A7EAF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2F4DB-3B49-4691-A972-94A50C78C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BA8DD-15DE-43CF-B04C-55492E313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54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F1DE9-1DE2-4E34-AA3C-AAA59FAE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FE939-13CB-4221-81C6-88D5F89F73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94F45-77BC-4D47-BEAB-4852A63D9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51492-52D8-4909-95F3-19B433B9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28D6F-6C84-4EE3-B7E6-4724B764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82512-9F41-4223-BF74-CFEEB1FD8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086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02B66-F39C-4682-B2B3-7A5398A20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4FAE4-6A61-4754-B9BC-855A59619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878F5-0CAF-497B-A64F-8E96F6567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AE032-0E20-4C0D-BBDD-9E3E7970E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F789D6-E476-40B7-9500-FC890F199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871DE1-3667-45BC-969B-BD67BAE1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0B3E8-5C4E-443B-BCD1-8209A5E7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1AB45-E4CB-46DF-9FEB-011526D41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43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CD72-A450-44A9-A0CE-C78A43CF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CE0FD-7E8F-4133-875A-375953DDD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5B03E-7B4D-4BAB-812A-3CA7F4D0D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C9EAB-7EC6-42B8-BF5F-5240414D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454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29F47-AA47-486D-A012-25DB09E9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80357-193C-4C4F-B133-4BD902BE0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A910D-E2DE-4E59-BA4A-EB9F3D8C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741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60912-8E4B-44D6-87FD-9B103153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FD9CB-FFE2-4460-B197-8740265E5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C747D-66E5-4F37-AC8A-9C8F66408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B974E-CEE4-42C9-AB4F-EC11936B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74A25-196F-49C7-97F4-D479F610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16521-CB79-468D-8EFF-305A0C25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29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1D4C-14EC-4654-85DC-8DFA6BAFE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B672D-1480-4EFF-B214-1160878E0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30ED3-544F-4B7E-9922-C6AAD3B91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5EA88-1781-4963-A51B-068DB88A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9950C-E222-4D75-9EC5-8C3D91709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E5B79-3B0D-41F0-974B-6B0DDD19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363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9B71D1-94CB-47A8-BA00-4A510A67B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AAB97-47D5-47B7-87E9-052EA5A53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92233-705E-4A6D-8048-7DD4BD3BE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DE974-2252-48D6-850F-2552A7FA363E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A991E-3B13-49D9-BF75-2E3F8D5DD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D7322-64C5-454A-88BE-5F9541FDE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C07EB-43B7-4336-97A7-70FCBA46EC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95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1C0A524-3BFE-4391-B0AF-A2F88267B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" r="-1" b="-1"/>
          <a:stretch/>
        </p:blipFill>
        <p:spPr>
          <a:xfrm>
            <a:off x="20" y="584909"/>
            <a:ext cx="571861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0" y="0"/>
                </a:moveTo>
                <a:lnTo>
                  <a:pt x="2672821" y="0"/>
                </a:lnTo>
                <a:lnTo>
                  <a:pt x="2673116" y="639"/>
                </a:lnTo>
                <a:lnTo>
                  <a:pt x="3175662" y="639"/>
                </a:lnTo>
                <a:lnTo>
                  <a:pt x="5718636" y="5509675"/>
                </a:lnTo>
                <a:lnTo>
                  <a:pt x="502842" y="5509675"/>
                </a:lnTo>
                <a:lnTo>
                  <a:pt x="502842" y="5509036"/>
                </a:lnTo>
                <a:lnTo>
                  <a:pt x="0" y="5509036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2621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BC39C8-D12E-461A-B722-0914287CD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112" y="676892"/>
            <a:ext cx="6371833" cy="865267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FFFFFF"/>
                </a:solidFill>
              </a:rPr>
              <a:t>       </a:t>
            </a:r>
            <a:r>
              <a:rPr lang="en-US" sz="5400" b="1" u="sng" dirty="0">
                <a:solidFill>
                  <a:srgbClr val="FFFFFF"/>
                </a:solidFill>
              </a:rPr>
              <a:t>Morris Training</a:t>
            </a:r>
            <a:endParaRPr lang="en-CA" sz="5400" b="1" u="sng" dirty="0">
              <a:solidFill>
                <a:srgbClr val="FFFF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539ACF-27A1-4360-89CA-2EA0EC703960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7D0360-164C-4D99-A5C2-620E4E6CA1E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 descr="Morris Logo No Bullet_RED.eps">
              <a:extLst>
                <a:ext uri="{FF2B5EF4-FFF2-40B4-BE49-F238E27FC236}">
                  <a16:creationId xmlns:a16="http://schemas.microsoft.com/office/drawing/2014/main" id="{BB7D2A36-29AC-4C15-825B-C6ABF3B44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C842D8-61ED-49D3-8902-90A85392B557}"/>
              </a:ext>
            </a:extLst>
          </p:cNvPr>
          <p:cNvSpPr txBox="1"/>
          <p:nvPr/>
        </p:nvSpPr>
        <p:spPr>
          <a:xfrm>
            <a:off x="7550246" y="1896034"/>
            <a:ext cx="192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 2 </a:t>
            </a:r>
            <a:endParaRPr kumimoji="0" lang="en-CA" sz="3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0C33F-EFA6-4C92-90F3-B17B76CF0159}"/>
              </a:ext>
            </a:extLst>
          </p:cNvPr>
          <p:cNvSpPr txBox="1"/>
          <p:nvPr/>
        </p:nvSpPr>
        <p:spPr>
          <a:xfrm>
            <a:off x="7426390" y="276426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 Client Field Creation 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F22A7-B7C5-4C97-9E25-BA6CAFC7DFA7}"/>
              </a:ext>
            </a:extLst>
          </p:cNvPr>
          <p:cNvSpPr txBox="1"/>
          <p:nvPr/>
        </p:nvSpPr>
        <p:spPr>
          <a:xfrm>
            <a:off x="7426390" y="3429000"/>
            <a:ext cx="305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 Job Creation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FECD06-83DA-4138-B8B7-FBE5B9C81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1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FA3D42-38ED-40F8-966D-D8622022A3CC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13AF585-5D69-4652-8CCD-984282636A8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EC17DAF5-754D-45A8-84BE-629DA92B7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D63336-69CF-4F9E-A736-7D611B8D0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9144000" cy="6269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4AA874-3B4C-4312-AE99-62A95C5ABCE7}"/>
              </a:ext>
            </a:extLst>
          </p:cNvPr>
          <p:cNvSpPr txBox="1"/>
          <p:nvPr/>
        </p:nvSpPr>
        <p:spPr>
          <a:xfrm>
            <a:off x="9654778" y="1980340"/>
            <a:ext cx="20264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 the Farm Name.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Apply the setting with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Check </a:t>
            </a:r>
            <a:r>
              <a:rPr lang="en-US" sz="2400" dirty="0"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</a:t>
            </a:r>
            <a:endParaRPr lang="en-CA" sz="2400" dirty="0">
              <a:highlight>
                <a:srgbClr val="008000"/>
              </a:highlight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9B29D53-3C54-41C2-8F70-E659FBDEE375}"/>
              </a:ext>
            </a:extLst>
          </p:cNvPr>
          <p:cNvSpPr/>
          <p:nvPr/>
        </p:nvSpPr>
        <p:spPr>
          <a:xfrm rot="4921902">
            <a:off x="8256981" y="2881539"/>
            <a:ext cx="484632" cy="24713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633A5E-1770-4FFC-98BB-7776575A7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5"/>
    </mc:Choice>
    <mc:Fallback xmlns="">
      <p:transition spd="slow" advTm="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699089-FDA9-4EA3-BD72-2557A626FD87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26A1A4-F79A-4D6A-93F7-413E02360842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A3AB1705-F0A4-48BC-96D0-0416A91FA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4D290B3-7C62-4BD7-B72B-D1FFACF43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69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E9ECDB-2894-4AA6-A96A-FFD1532C1555}"/>
              </a:ext>
            </a:extLst>
          </p:cNvPr>
          <p:cNvSpPr txBox="1"/>
          <p:nvPr/>
        </p:nvSpPr>
        <p:spPr>
          <a:xfrm>
            <a:off x="10334900" y="1229796"/>
            <a:ext cx="16359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Press on the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 Name &lt;Create New&gt;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Icon</a:t>
            </a:r>
            <a:endParaRPr lang="en-CA" sz="2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2105A5E-5593-45CE-B927-EFB05E442C22}"/>
              </a:ext>
            </a:extLst>
          </p:cNvPr>
          <p:cNvSpPr/>
          <p:nvPr/>
        </p:nvSpPr>
        <p:spPr>
          <a:xfrm rot="10800000">
            <a:off x="8201300" y="1956976"/>
            <a:ext cx="213360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6B9B12A-5352-476C-B548-25C83F232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"/>
    </mc:Choice>
    <mc:Fallback xmlns="">
      <p:transition spd="slow" advTm="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FE2165-1DD7-4CEA-8361-3E444A045C43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10786F9-EA9B-4055-9B65-F59AE1BD0329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BD359924-1C0E-45CD-98B7-5AB1D0817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B823A1-00AB-4E03-9F15-1C41120BE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69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498A21-0F9B-42F3-A5C2-841AABC0BA41}"/>
              </a:ext>
            </a:extLst>
          </p:cNvPr>
          <p:cNvSpPr txBox="1"/>
          <p:nvPr/>
        </p:nvSpPr>
        <p:spPr>
          <a:xfrm>
            <a:off x="9335691" y="2024747"/>
            <a:ext cx="26646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 the name of your first field.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(ex. TEST-FIELD)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Apply the setting with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Check </a:t>
            </a:r>
            <a:r>
              <a:rPr lang="en-US" sz="2400" dirty="0"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</a:t>
            </a:r>
            <a:endParaRPr lang="en-CA" sz="2400" dirty="0">
              <a:highlight>
                <a:srgbClr val="008000"/>
              </a:highlight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B2A0FB9-BA85-496F-B6F7-869109221678}"/>
              </a:ext>
            </a:extLst>
          </p:cNvPr>
          <p:cNvSpPr/>
          <p:nvPr/>
        </p:nvSpPr>
        <p:spPr>
          <a:xfrm rot="3860910">
            <a:off x="8062110" y="2810399"/>
            <a:ext cx="432157" cy="23066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DCD05AF-FB00-444A-8C3D-7924C0C11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6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3"/>
    </mc:Choice>
    <mc:Fallback xmlns="">
      <p:transition spd="slow" advTm="13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3D9C5B-1CAF-45E7-BB45-15346DF59A32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A18419-279C-41CF-9FEF-C649BB92A177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2D25B18A-4B66-4B97-AF96-7F8FACC4A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320A0F2-9A82-4396-91CD-275E3A719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69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9816FA-BD84-43E6-B872-576C265CF058}"/>
              </a:ext>
            </a:extLst>
          </p:cNvPr>
          <p:cNvSpPr txBox="1"/>
          <p:nvPr/>
        </p:nvSpPr>
        <p:spPr>
          <a:xfrm>
            <a:off x="9867899" y="910474"/>
            <a:ext cx="18740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information you entered, apply and save the changes with the </a:t>
            </a:r>
            <a:r>
              <a:rPr lang="en-US" sz="18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check mark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Once the </a:t>
            </a:r>
            <a:r>
              <a:rPr lang="en-US" sz="18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check mark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pressed the field information has been saved.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A3C1F38-E690-4F83-A043-6B9212999CA7}"/>
              </a:ext>
            </a:extLst>
          </p:cNvPr>
          <p:cNvSpPr/>
          <p:nvPr/>
        </p:nvSpPr>
        <p:spPr>
          <a:xfrm rot="5400000">
            <a:off x="8848725" y="1965785"/>
            <a:ext cx="436245" cy="146494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E180E407-F435-4259-94B7-9DFD311350B7}"/>
              </a:ext>
            </a:extLst>
          </p:cNvPr>
          <p:cNvSpPr/>
          <p:nvPr/>
        </p:nvSpPr>
        <p:spPr>
          <a:xfrm>
            <a:off x="2209800" y="0"/>
            <a:ext cx="2362200" cy="1344930"/>
          </a:xfrm>
          <a:prstGeom prst="cloud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NOTE THIS WINDOW!!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44BF9ED-D0C3-4822-AAE0-377B28A97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3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1"/>
    </mc:Choice>
    <mc:Fallback xmlns="">
      <p:transition spd="slow" advTm="13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3273D6-932B-4A9F-A167-86D6DEFF4477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F93DBA6-FD51-414D-862B-AD94FAC08719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D72BEB95-E871-4979-9018-C5C901FA8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3448B6-E545-40BF-BFD8-9CE1CDC6A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28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AC685-EAC5-4FFE-B44B-8A130C6A00E4}"/>
              </a:ext>
            </a:extLst>
          </p:cNvPr>
          <p:cNvSpPr txBox="1"/>
          <p:nvPr/>
        </p:nvSpPr>
        <p:spPr>
          <a:xfrm>
            <a:off x="400050" y="476250"/>
            <a:ext cx="2228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confirm saved information check Job Information window. 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F3E82-1F16-4FD0-97A8-88D78417487B}"/>
              </a:ext>
            </a:extLst>
          </p:cNvPr>
          <p:cNvSpPr txBox="1"/>
          <p:nvPr/>
        </p:nvSpPr>
        <p:spPr>
          <a:xfrm>
            <a:off x="6686550" y="1722830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Press Job Settings Icon</a:t>
            </a:r>
            <a:endParaRPr lang="en-CA" sz="2400" dirty="0">
              <a:solidFill>
                <a:srgbClr val="FF0000"/>
              </a:solidFill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9EB65C7-0898-42AF-9548-386EADA91F5A}"/>
              </a:ext>
            </a:extLst>
          </p:cNvPr>
          <p:cNvSpPr/>
          <p:nvPr/>
        </p:nvSpPr>
        <p:spPr>
          <a:xfrm rot="7709597">
            <a:off x="5597229" y="285284"/>
            <a:ext cx="484632" cy="20161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5E25B0B-40BA-4748-BA1F-52BA4B47DF2C}"/>
              </a:ext>
            </a:extLst>
          </p:cNvPr>
          <p:cNvSpPr/>
          <p:nvPr/>
        </p:nvSpPr>
        <p:spPr>
          <a:xfrm>
            <a:off x="2145791" y="1293351"/>
            <a:ext cx="1597534" cy="369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16ED53D-CFA6-4FB5-9340-AE1558F6E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4"/>
    </mc:Choice>
    <mc:Fallback xmlns="">
      <p:transition spd="slow" advTm="2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842FB7-5CB2-460C-9B6B-1BDCFD944382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0CC3A98-D58F-41D7-80E9-E3893765B16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E33D520B-907A-43A1-B82B-E2A7704F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A close up of a womans face&#10;&#10;Description automatically generated">
            <a:extLst>
              <a:ext uri="{FF2B5EF4-FFF2-40B4-BE49-F238E27FC236}">
                <a16:creationId xmlns:a16="http://schemas.microsoft.com/office/drawing/2014/main" id="{6DE865F6-47DF-4B94-9BF1-5B127A650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1828800"/>
            <a:ext cx="2438400" cy="4095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5245DE-5518-477A-8347-2DF57B01A11D}"/>
              </a:ext>
            </a:extLst>
          </p:cNvPr>
          <p:cNvSpPr txBox="1"/>
          <p:nvPr/>
        </p:nvSpPr>
        <p:spPr>
          <a:xfrm>
            <a:off x="3067050" y="990600"/>
            <a:ext cx="5762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Now that you have created a Field Name. You can go ahead and enter the rest of your Field Names. This will save you time when you are ready to seed.</a:t>
            </a:r>
            <a:endParaRPr lang="en-CA" sz="2800" b="1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3B2F1C3-DA99-4494-9D20-CD70A4A95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81B254-C006-46C9-B178-13B3308AE2AE}"/>
              </a:ext>
            </a:extLst>
          </p:cNvPr>
          <p:cNvSpPr txBox="1"/>
          <p:nvPr/>
        </p:nvSpPr>
        <p:spPr>
          <a:xfrm>
            <a:off x="3124200" y="390525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N55030 X35 110v Power Desktop Adapter- This will make it so you can take your X35 into your home and add all user information from the comfort of your office.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14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3"/>
    </mc:Choice>
    <mc:Fallback xmlns="">
      <p:transition spd="slow" advTm="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3CEDBC-EE28-447A-B4A0-BA81EFEF8024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20652-3C25-4368-A679-8C3D1F1BA61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08091AE4-8131-4E30-99D7-98DDDCA19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124E8D4-726C-4B98-9881-E71F81B2E43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57900" cy="62690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0C4D4CA-CC70-4C82-B971-9EF5469E7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49" y="454878"/>
            <a:ext cx="53157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Once you are finished entering your fields Press the            Select Field Icon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Picture 57">
            <a:extLst>
              <a:ext uri="{FF2B5EF4-FFF2-40B4-BE49-F238E27FC236}">
                <a16:creationId xmlns:a16="http://schemas.microsoft.com/office/drawing/2014/main" id="{A77E676F-069A-4CC2-A461-A564834F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690" y="836621"/>
            <a:ext cx="572416" cy="61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843B6B7-C0F0-4228-B2AD-15C57A4E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1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Select Field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icon</a:t>
            </a:r>
            <a:r>
              <a:rPr kumimoji="0" lang="en-CA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C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FA4B9EB-BF53-488F-A0D9-2A410FCF9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"/>
    </mc:Choice>
    <mc:Fallback xmlns="">
      <p:transition spd="slow" advTm="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D1ED55-658E-4140-9EAE-445A30EFB3E8}"/>
              </a:ext>
            </a:extLst>
          </p:cNvPr>
          <p:cNvSpPr/>
          <p:nvPr/>
        </p:nvSpPr>
        <p:spPr>
          <a:xfrm>
            <a:off x="2" y="6269003"/>
            <a:ext cx="12191999" cy="588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0117EF3-7D2F-4171-BB62-54DD03DA1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53400" cy="626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AF814-B736-4413-86EA-31E977A41800}"/>
              </a:ext>
            </a:extLst>
          </p:cNvPr>
          <p:cNvSpPr txBox="1"/>
          <p:nvPr/>
        </p:nvSpPr>
        <p:spPr>
          <a:xfrm>
            <a:off x="9073357" y="1378716"/>
            <a:ext cx="22931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fields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created are in the list.  Notice how the last field you created has the </a:t>
            </a:r>
            <a:r>
              <a:rPr lang="en-US" sz="18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Check Mark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beside it.  Select the Field you wish to seed first.  Press the </a:t>
            </a:r>
            <a:r>
              <a:rPr lang="en-US" sz="18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Check mark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activate that field.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8CAC222-C772-4DDF-9C9B-307C26A865A0}"/>
              </a:ext>
            </a:extLst>
          </p:cNvPr>
          <p:cNvSpPr/>
          <p:nvPr/>
        </p:nvSpPr>
        <p:spPr>
          <a:xfrm rot="2929546">
            <a:off x="7877371" y="3832721"/>
            <a:ext cx="484632" cy="145874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737E97-1911-480E-A25D-64A8DDFC9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11"/>
    </mc:Choice>
    <mc:Fallback xmlns="">
      <p:transition spd="slow" advTm="1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EDB4E7-8728-41B8-BF51-78D6C3341EC7}"/>
              </a:ext>
            </a:extLst>
          </p:cNvPr>
          <p:cNvSpPr/>
          <p:nvPr/>
        </p:nvSpPr>
        <p:spPr>
          <a:xfrm>
            <a:off x="2" y="6269003"/>
            <a:ext cx="12191999" cy="588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grass, outdoor, truck, field&#10;&#10;Description automatically generated">
            <a:extLst>
              <a:ext uri="{FF2B5EF4-FFF2-40B4-BE49-F238E27FC236}">
                <a16:creationId xmlns:a16="http://schemas.microsoft.com/office/drawing/2014/main" id="{93AC33C1-EFCD-4AA1-81DD-11B4B9E9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69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E992F0-CF87-476B-9C6C-4E9F10D49EB0}"/>
              </a:ext>
            </a:extLst>
          </p:cNvPr>
          <p:cNvSpPr txBox="1"/>
          <p:nvPr/>
        </p:nvSpPr>
        <p:spPr>
          <a:xfrm>
            <a:off x="1524000" y="1219200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Job Creation</a:t>
            </a:r>
            <a:endParaRPr lang="en-CA" sz="2400" b="1" u="sng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DF151A-EB3F-48F8-A383-EA5F4C21E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"/>
    </mc:Choice>
    <mc:Fallback xmlns="">
      <p:transition spd="slow" advTm="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B5F1B9-9611-498D-9345-38A24BBEE11F}"/>
              </a:ext>
            </a:extLst>
          </p:cNvPr>
          <p:cNvSpPr/>
          <p:nvPr/>
        </p:nvSpPr>
        <p:spPr>
          <a:xfrm>
            <a:off x="2" y="6269003"/>
            <a:ext cx="12191999" cy="588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FBAEC-465B-4355-A85A-C2C0CF954F1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6788"/>
            <a:ext cx="12191998" cy="4362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BE7EA3-8F20-41A5-93D7-B179F29CB9A3}"/>
              </a:ext>
            </a:extLst>
          </p:cNvPr>
          <p:cNvSpPr txBox="1"/>
          <p:nvPr/>
        </p:nvSpPr>
        <p:spPr>
          <a:xfrm>
            <a:off x="1828799" y="149522"/>
            <a:ext cx="853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Swipe up from bottom of screen Select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HOME SCREEN </a:t>
            </a:r>
            <a:endParaRPr lang="en-C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picture containing outdoor, building, house, front&#10;&#10;Description automatically generated">
            <a:extLst>
              <a:ext uri="{FF2B5EF4-FFF2-40B4-BE49-F238E27FC236}">
                <a16:creationId xmlns:a16="http://schemas.microsoft.com/office/drawing/2014/main" id="{7E1DB64B-05F7-4688-BD84-371BD9443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767556"/>
            <a:ext cx="8077200" cy="679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6765A9-3775-4C5F-B365-08C335FFA9EB}"/>
              </a:ext>
            </a:extLst>
          </p:cNvPr>
          <p:cNvSpPr txBox="1"/>
          <p:nvPr/>
        </p:nvSpPr>
        <p:spPr>
          <a:xfrm>
            <a:off x="5157789" y="1537456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Select- </a:t>
            </a:r>
            <a:r>
              <a:rPr lang="en-US" b="1" dirty="0"/>
              <a:t>MAPPING</a:t>
            </a:r>
            <a:endParaRPr lang="en-CA" b="1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39B3254-85FB-4271-B1A8-6766A47957A4}"/>
              </a:ext>
            </a:extLst>
          </p:cNvPr>
          <p:cNvSpPr/>
          <p:nvPr/>
        </p:nvSpPr>
        <p:spPr>
          <a:xfrm rot="1985818">
            <a:off x="6667478" y="523627"/>
            <a:ext cx="261938" cy="4616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177A7FE-3A5A-4BA1-A73A-F9D519A728E2}"/>
              </a:ext>
            </a:extLst>
          </p:cNvPr>
          <p:cNvSpPr/>
          <p:nvPr/>
        </p:nvSpPr>
        <p:spPr>
          <a:xfrm rot="1985818">
            <a:off x="5766154" y="1810416"/>
            <a:ext cx="261938" cy="10486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80C7B2A-3F8C-4A3C-8B67-C04668B64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5"/>
    </mc:Choice>
    <mc:Fallback xmlns="">
      <p:transition spd="slow" advTm="8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FABA70-B70F-4ADB-BB50-56E2CADFE1EC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B2C78D-179B-4F29-9A57-8EFB4FFA95F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F863614D-2F4E-4C6A-8C5F-81A775E2F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8" name="Picture 7" descr="A large green field&#10;&#10;Description automatically generated">
            <a:extLst>
              <a:ext uri="{FF2B5EF4-FFF2-40B4-BE49-F238E27FC236}">
                <a16:creationId xmlns:a16="http://schemas.microsoft.com/office/drawing/2014/main" id="{4E3DBAA4-F4C2-4A9F-8517-E1180704AE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269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1D2CD2-D969-4465-825E-794529D10C44}"/>
              </a:ext>
            </a:extLst>
          </p:cNvPr>
          <p:cNvSpPr txBox="1"/>
          <p:nvPr/>
        </p:nvSpPr>
        <p:spPr>
          <a:xfrm>
            <a:off x="1704975" y="971550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Client Field Creation</a:t>
            </a:r>
          </a:p>
          <a:p>
            <a:endParaRPr lang="en-US" sz="3200" dirty="0"/>
          </a:p>
          <a:p>
            <a:pPr marL="342900" indent="-342900">
              <a:buAutoNum type="arabicParenR"/>
            </a:pPr>
            <a:r>
              <a:rPr lang="en-US" sz="3200" dirty="0"/>
              <a:t>Client Name </a:t>
            </a:r>
          </a:p>
          <a:p>
            <a:pPr marL="342900" indent="-342900">
              <a:buAutoNum type="arabicParenR"/>
            </a:pPr>
            <a:r>
              <a:rPr lang="en-US" sz="3200" dirty="0"/>
              <a:t>Farm Name</a:t>
            </a:r>
          </a:p>
          <a:p>
            <a:pPr marL="342900" indent="-342900">
              <a:buAutoNum type="arabicParenR"/>
            </a:pPr>
            <a:r>
              <a:rPr lang="en-US" sz="3200" dirty="0"/>
              <a:t>Field Name</a:t>
            </a:r>
            <a:endParaRPr lang="en-CA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B5B636-E5FD-4212-AAB4-4E15238A9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0"/>
    </mc:Choice>
    <mc:Fallback xmlns="">
      <p:transition spd="slow" advTm="8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126DAF-6A68-4711-80A3-4BDF60CE2555}"/>
              </a:ext>
            </a:extLst>
          </p:cNvPr>
          <p:cNvSpPr/>
          <p:nvPr/>
        </p:nvSpPr>
        <p:spPr>
          <a:xfrm>
            <a:off x="2" y="6269003"/>
            <a:ext cx="12191999" cy="588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09A8B-7022-467D-92CB-DB5BC784BF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734174" cy="626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2">
            <a:extLst>
              <a:ext uri="{FF2B5EF4-FFF2-40B4-BE49-F238E27FC236}">
                <a16:creationId xmlns:a16="http://schemas.microsoft.com/office/drawing/2014/main" id="{BAC026FA-D192-43B8-A6A1-6F05CE2B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13" y="661259"/>
            <a:ext cx="409575" cy="3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3">
            <a:extLst>
              <a:ext uri="{FF2B5EF4-FFF2-40B4-BE49-F238E27FC236}">
                <a16:creationId xmlns:a16="http://schemas.microsoft.com/office/drawing/2014/main" id="{BBF622B9-F1E3-48B1-A804-899F1419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924" y="1502908"/>
            <a:ext cx="4762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8D562CBA-0CDB-43F4-8B30-97B881A93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7594" y="1491341"/>
            <a:ext cx="37623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ollowed by the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Select Field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C0FE8-6FF7-473B-940B-7288B563912F}"/>
              </a:ext>
            </a:extLst>
          </p:cNvPr>
          <p:cNvSpPr txBox="1"/>
          <p:nvPr/>
        </p:nvSpPr>
        <p:spPr>
          <a:xfrm>
            <a:off x="7417594" y="661259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Open the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Field Menu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icon 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6DD008-CDBF-4B21-B1C7-48CEB7218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1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9"/>
    </mc:Choice>
    <mc:Fallback xmlns="">
      <p:transition spd="slow" advTm="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3A124-829F-494E-9932-94B784BDC40A}"/>
              </a:ext>
            </a:extLst>
          </p:cNvPr>
          <p:cNvSpPr/>
          <p:nvPr/>
        </p:nvSpPr>
        <p:spPr>
          <a:xfrm>
            <a:off x="2" y="6269003"/>
            <a:ext cx="12191999" cy="588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512F092-0A06-49EF-897A-79F9ACAF2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2800" cy="626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DBF24-8532-4990-A66F-4BAB0F746ABF}"/>
              </a:ext>
            </a:extLst>
          </p:cNvPr>
          <p:cNvSpPr txBox="1"/>
          <p:nvPr/>
        </p:nvSpPr>
        <p:spPr>
          <a:xfrm>
            <a:off x="8620124" y="1238547"/>
            <a:ext cx="175974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 the Field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followed by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Check mark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apply the settings.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611775-92D5-4395-A11D-91DBA0CEC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8"/>
    </mc:Choice>
    <mc:Fallback xmlns="">
      <p:transition spd="slow" advTm="4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732EC-B9F6-47AF-B0C4-359CA991BA34}"/>
              </a:ext>
            </a:extLst>
          </p:cNvPr>
          <p:cNvSpPr/>
          <p:nvPr/>
        </p:nvSpPr>
        <p:spPr>
          <a:xfrm>
            <a:off x="2" y="6269003"/>
            <a:ext cx="12191999" cy="588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57B4C-D445-4883-8BB7-9027A7E370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096125" cy="62690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C0D628-E299-45CF-BD57-85D032BACE12}"/>
              </a:ext>
            </a:extLst>
          </p:cNvPr>
          <p:cNvSpPr txBox="1"/>
          <p:nvPr/>
        </p:nvSpPr>
        <p:spPr>
          <a:xfrm>
            <a:off x="7677150" y="857250"/>
            <a:ext cx="3248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Press the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Job menu icon</a:t>
            </a:r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623FF-2AC3-4859-8977-DE2E8E882C7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857250"/>
            <a:ext cx="421640" cy="3594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CABE46-1B9A-47C6-9525-A9F19A2F10C0}"/>
              </a:ext>
            </a:extLst>
          </p:cNvPr>
          <p:cNvSpPr txBox="1"/>
          <p:nvPr/>
        </p:nvSpPr>
        <p:spPr>
          <a:xfrm>
            <a:off x="7677150" y="1800224"/>
            <a:ext cx="359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Followed by the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Create New Job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icon </a:t>
            </a:r>
            <a:endParaRPr lang="en-CA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0C8E6-BB3A-4254-937B-9A650FACA63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027" y="2215722"/>
            <a:ext cx="899795" cy="3594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300535A-3D78-4FA1-9CCA-C11237A738D2}"/>
              </a:ext>
            </a:extLst>
          </p:cNvPr>
          <p:cNvSpPr/>
          <p:nvPr/>
        </p:nvSpPr>
        <p:spPr>
          <a:xfrm rot="10800000">
            <a:off x="7096125" y="1161730"/>
            <a:ext cx="3886200" cy="3467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797468F-472F-4F7F-A770-525FDA21A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8"/>
    </mc:Choice>
    <mc:Fallback xmlns="">
      <p:transition spd="slow" advTm="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93F51-FA47-471A-A8E3-71D68562E06B}"/>
              </a:ext>
            </a:extLst>
          </p:cNvPr>
          <p:cNvSpPr/>
          <p:nvPr/>
        </p:nvSpPr>
        <p:spPr>
          <a:xfrm>
            <a:off x="2" y="6269003"/>
            <a:ext cx="12191999" cy="588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70782-FE93-4A0F-8BEA-84F9EB3A7E6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182168" cy="62690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484321-8276-458F-B296-130055D3736E}"/>
              </a:ext>
            </a:extLst>
          </p:cNvPr>
          <p:cNvSpPr txBox="1"/>
          <p:nvPr/>
        </p:nvSpPr>
        <p:spPr>
          <a:xfrm>
            <a:off x="8477249" y="133678"/>
            <a:ext cx="293370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system will automatically generate a new Job name based on the date.</a:t>
            </a:r>
          </a:p>
          <a:p>
            <a:pPr lvl="0"/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can proceed to use the default name by pressing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check mark. </a:t>
            </a:r>
          </a:p>
          <a:p>
            <a:pPr lvl="0"/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However, the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Job Name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be edited by simply pressing in the job name window.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9ED647-13F6-4512-97EA-3EFF6F32E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8"/>
    </mc:Choice>
    <mc:Fallback xmlns="">
      <p:transition spd="slow" advTm="15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82E261-5078-483A-AF48-B048FD6F0D4A}"/>
              </a:ext>
            </a:extLst>
          </p:cNvPr>
          <p:cNvSpPr/>
          <p:nvPr/>
        </p:nvSpPr>
        <p:spPr>
          <a:xfrm>
            <a:off x="2" y="6269003"/>
            <a:ext cx="12191999" cy="588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8F437-BCDA-4EA5-ABAE-8456BB72E45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83" y="-3"/>
            <a:ext cx="7925117" cy="62690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20532C-5761-46E7-B799-177C0A451431}"/>
              </a:ext>
            </a:extLst>
          </p:cNvPr>
          <p:cNvSpPr txBox="1"/>
          <p:nvPr/>
        </p:nvSpPr>
        <p:spPr>
          <a:xfrm>
            <a:off x="1230074" y="204044"/>
            <a:ext cx="21989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recommended to edit job name to match the current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Date and Product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used. </a:t>
            </a:r>
          </a:p>
          <a:p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CANOLA-MAY-15-2021;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apply the settings with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Check mark</a:t>
            </a:r>
            <a:endParaRPr lang="en-CA" sz="2400" dirty="0">
              <a:highlight>
                <a:srgbClr val="008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015621-501E-42D7-BE84-D99A7726D732}"/>
              </a:ext>
            </a:extLst>
          </p:cNvPr>
          <p:cNvSpPr txBox="1"/>
          <p:nvPr/>
        </p:nvSpPr>
        <p:spPr>
          <a:xfrm>
            <a:off x="5981700" y="1438275"/>
            <a:ext cx="3505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CANOLA-MAY-15-2021</a:t>
            </a:r>
            <a:endParaRPr lang="en-CA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553551-6397-4829-982F-668ADC592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5"/>
    </mc:Choice>
    <mc:Fallback xmlns="">
      <p:transition spd="slow" advTm="1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E2BEF8-CD88-4F4B-96FD-C6D1C1518499}"/>
              </a:ext>
            </a:extLst>
          </p:cNvPr>
          <p:cNvSpPr/>
          <p:nvPr/>
        </p:nvSpPr>
        <p:spPr>
          <a:xfrm>
            <a:off x="2" y="6269003"/>
            <a:ext cx="12191999" cy="588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0327F-CC59-4E00-898D-FDBDA71FA889}"/>
              </a:ext>
            </a:extLst>
          </p:cNvPr>
          <p:cNvSpPr txBox="1"/>
          <p:nvPr/>
        </p:nvSpPr>
        <p:spPr>
          <a:xfrm>
            <a:off x="8201025" y="858321"/>
            <a:ext cx="4067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Confirm the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Job Name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Check mark</a:t>
            </a:r>
            <a:endParaRPr lang="en-CA" sz="2400" dirty="0">
              <a:highlight>
                <a:srgbClr val="008000"/>
              </a:highlight>
            </a:endParaRP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93F2E4-343C-47BC-82C3-112BB44C3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4825" cy="62690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34EC3C-0082-44D0-87B0-50A3DFFD9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"/>
    </mc:Choice>
    <mc:Fallback xmlns="">
      <p:transition spd="slow" advTm="3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AEE967-BA9B-475C-BC84-0992474921BD}"/>
              </a:ext>
            </a:extLst>
          </p:cNvPr>
          <p:cNvSpPr/>
          <p:nvPr/>
        </p:nvSpPr>
        <p:spPr>
          <a:xfrm>
            <a:off x="2" y="6269003"/>
            <a:ext cx="12191999" cy="5889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550E0E-6D41-43F0-BC04-5ABA6BEAC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4" y="0"/>
            <a:ext cx="7667623" cy="626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18001-67BA-435F-95AD-DA0B9C041C68}"/>
              </a:ext>
            </a:extLst>
          </p:cNvPr>
          <p:cNvSpPr txBox="1"/>
          <p:nvPr/>
        </p:nvSpPr>
        <p:spPr>
          <a:xfrm>
            <a:off x="476250" y="310247"/>
            <a:ext cx="23812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Press the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Job Setting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the Job Statistics mini view to review that the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Client, Farm, Field and Job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information is correct. 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D5CF152-98DC-466B-BA48-5FAB0F0FC9E2}"/>
              </a:ext>
            </a:extLst>
          </p:cNvPr>
          <p:cNvSpPr/>
          <p:nvPr/>
        </p:nvSpPr>
        <p:spPr>
          <a:xfrm>
            <a:off x="2781300" y="310247"/>
            <a:ext cx="3067049" cy="3608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6B97BCE-002A-4B4D-A2C4-E85A81564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7"/>
    </mc:Choice>
    <mc:Fallback xmlns="">
      <p:transition spd="slow" advTm="9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2D94CC-4F14-44FB-BB5A-C9D7B935B5E7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2FBEA9-F35A-434B-B92E-C25667687635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46FC9D30-7EF4-4CF8-A28D-DEA79F330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C7581F-00BC-4357-8265-1FE7181D70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" y="823352"/>
            <a:ext cx="11976763" cy="53331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503D50-D28E-47D4-8689-79BFD8853AD9}"/>
              </a:ext>
            </a:extLst>
          </p:cNvPr>
          <p:cNvSpPr txBox="1"/>
          <p:nvPr/>
        </p:nvSpPr>
        <p:spPr>
          <a:xfrm>
            <a:off x="4705350" y="3249096"/>
            <a:ext cx="9410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Swipe up and press the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F65F5CFF-9C1E-4464-9806-78800ED1C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7" y="239673"/>
            <a:ext cx="31468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Swipe up and press the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18D9A500-C869-4603-BDE3-05AFD177F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56" y="289531"/>
            <a:ext cx="44886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87F3806A-61E6-42B8-901F-F33023506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225" y="246192"/>
            <a:ext cx="77509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icon, to access the Global home screen menu at any time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CA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69CA04-42D1-4237-9D4E-3D4AAC5E050E}"/>
              </a:ext>
            </a:extLst>
          </p:cNvPr>
          <p:cNvSpPr txBox="1"/>
          <p:nvPr/>
        </p:nvSpPr>
        <p:spPr>
          <a:xfrm>
            <a:off x="3565921" y="246192"/>
            <a:ext cx="1072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</a:t>
            </a:r>
            <a:endParaRPr lang="en-CA" sz="2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A3144D7-4395-4F96-8B58-D548D37EE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9"/>
    </mc:Choice>
    <mc:Fallback xmlns="">
      <p:transition spd="slow" advTm="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2E23A6-E722-4D64-A3BB-011E8B8708A2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D13024-C751-411A-B79F-8A73080BA9B8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504EF172-6E34-46F6-A821-40F2E9C9C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FBD68B-9E14-4D47-A4A1-233473ED918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707"/>
            <a:ext cx="12334875" cy="55792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3C052-D321-43B2-9C53-EF50798C03E2}"/>
              </a:ext>
            </a:extLst>
          </p:cNvPr>
          <p:cNvSpPr txBox="1"/>
          <p:nvPr/>
        </p:nvSpPr>
        <p:spPr>
          <a:xfrm>
            <a:off x="5210175" y="228042"/>
            <a:ext cx="2466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 MAPPING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A89DAB-283A-44BC-884E-C6E1186F9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3F5DC5-4DC6-410B-A4F8-DCCD8C1261B4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FB66219-0482-4EDC-A2A8-2EB70F3B728C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5EBA23B8-6E72-4B54-97B9-D20A93A39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C863C71-E271-493E-8BD1-37058045CEC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7" y="928673"/>
            <a:ext cx="8561228" cy="52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24FD75-E66E-4CA6-8F4B-57F61BE4182C}"/>
              </a:ext>
            </a:extLst>
          </p:cNvPr>
          <p:cNvSpPr txBox="1"/>
          <p:nvPr/>
        </p:nvSpPr>
        <p:spPr>
          <a:xfrm>
            <a:off x="733425" y="144906"/>
            <a:ext cx="10725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Note: The implement will only appear on the screen if the GPS is configured properly</a:t>
            </a:r>
            <a:endParaRPr lang="en-C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B7636B1-CEE1-4E49-A5EB-028081AC3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954" y="534398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CA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BB95F73F-84EC-42AE-9602-16EC6D8E2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CA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E90135-A317-49C9-8515-03348621049F}"/>
              </a:ext>
            </a:extLst>
          </p:cNvPr>
          <p:cNvSpPr txBox="1"/>
          <p:nvPr/>
        </p:nvSpPr>
        <p:spPr>
          <a:xfrm>
            <a:off x="9096314" y="1648919"/>
            <a:ext cx="20228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Press the Field Menu icon                followed by the Create New Field icon  </a:t>
            </a:r>
            <a:endParaRPr lang="en-CA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2E1BAA-2C1A-4D89-A81A-2A8695EB879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522" y="2093891"/>
            <a:ext cx="381000" cy="35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8CD38F-7BF6-4436-8A4A-7EBC663F7ED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407" y="3191259"/>
            <a:ext cx="902335" cy="35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543821-78BF-4EB7-AA79-362582BA0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5"/>
    </mc:Choice>
    <mc:Fallback xmlns="">
      <p:transition spd="slow" advTm="1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346CA5-F9C2-43B8-8645-C26317C0FBE4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281F64A-12E1-464E-8401-C53DD51ABDE5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214FA339-B1F6-4486-93AC-C75C809A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91A2669-B094-4DD2-8A01-8B4E90D7874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9630" cy="62690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7E948-1E0B-47FC-B879-5A02A693E05A}"/>
              </a:ext>
            </a:extLst>
          </p:cNvPr>
          <p:cNvSpPr txBox="1"/>
          <p:nvPr/>
        </p:nvSpPr>
        <p:spPr>
          <a:xfrm>
            <a:off x="8372475" y="820221"/>
            <a:ext cx="6197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Press the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Client Name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Icon</a:t>
            </a:r>
            <a:endParaRPr lang="en-CA" sz="24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972273E-8BA9-4387-825C-5D05C2131DF7}"/>
              </a:ext>
            </a:extLst>
          </p:cNvPr>
          <p:cNvSpPr/>
          <p:nvPr/>
        </p:nvSpPr>
        <p:spPr>
          <a:xfrm rot="10800000">
            <a:off x="7707628" y="820221"/>
            <a:ext cx="762002" cy="4355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BA410F8-9EDC-440A-A449-E2D3BA9CC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"/>
    </mc:Choice>
    <mc:Fallback xmlns="">
      <p:transition spd="slow" advTm="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2D1F7C-EE1F-4C82-9F51-86950BD04E36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E72AC9-3DB1-4DDA-AC68-6ADF0CCCAA07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AB69D1CE-D04B-4D08-9AF7-F130C9178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01E8DB1-7D74-4157-8F1D-3CE483FDBD5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15337" cy="62690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6582D0-703D-405D-BA56-4C8CB72B7F8A}"/>
              </a:ext>
            </a:extLst>
          </p:cNvPr>
          <p:cNvSpPr txBox="1"/>
          <p:nvPr/>
        </p:nvSpPr>
        <p:spPr>
          <a:xfrm>
            <a:off x="9033272" y="1036671"/>
            <a:ext cx="25407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New…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Apply the setting with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 Check </a:t>
            </a:r>
            <a:r>
              <a:rPr lang="en-US" sz="2400" dirty="0">
                <a:highlight>
                  <a:srgbClr val="008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</a:t>
            </a:r>
            <a:endParaRPr lang="en-CA" sz="2400" dirty="0">
              <a:highlight>
                <a:srgbClr val="008000"/>
              </a:highlight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FEEF8E8-58AA-41AA-99A2-5294C1FD119B}"/>
              </a:ext>
            </a:extLst>
          </p:cNvPr>
          <p:cNvSpPr/>
          <p:nvPr/>
        </p:nvSpPr>
        <p:spPr>
          <a:xfrm rot="10800000">
            <a:off x="5543549" y="1036671"/>
            <a:ext cx="3381375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AF5D11C-49AD-4FA4-A7D2-29957B30B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5"/>
    </mc:Choice>
    <mc:Fallback xmlns="">
      <p:transition spd="slow" advTm="7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BA3188-FA9E-42EE-9D35-1AB7D3AA48D0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73C6A7C-A6A0-4E7A-BEC1-F0AB45960DFC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275CBB6D-19E4-4D3B-9A09-43FE826DA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E4C46B-B405-455A-88AE-A0DD30EE4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2690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8E6C1E-1C58-4263-ACC4-BCBEBCA3086A}"/>
              </a:ext>
            </a:extLst>
          </p:cNvPr>
          <p:cNvSpPr txBox="1"/>
          <p:nvPr/>
        </p:nvSpPr>
        <p:spPr>
          <a:xfrm>
            <a:off x="221456" y="1391721"/>
            <a:ext cx="2378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 a Name for the Client. 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Always use – no spaces</a:t>
            </a:r>
            <a:endParaRPr lang="en-CA" sz="24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A26101D-200E-4691-9741-2A92BA488404}"/>
              </a:ext>
            </a:extLst>
          </p:cNvPr>
          <p:cNvSpPr/>
          <p:nvPr/>
        </p:nvSpPr>
        <p:spPr>
          <a:xfrm>
            <a:off x="2600325" y="1391721"/>
            <a:ext cx="2400300" cy="3703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39E2EE-8E9F-477C-BE08-BE5302305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0"/>
    </mc:Choice>
    <mc:Fallback xmlns="">
      <p:transition spd="slow" advTm="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6D0836-6139-4771-9AC7-A44419A4A149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71B41B9-88AA-4180-8592-5C90C8B0E6D8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2F6B1B9-2BAB-4442-8113-05655123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F1C49B8-B46E-4AB9-85A6-4FD521F47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2850" cy="62690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7758B2-3D6A-4AA2-AD16-42EE73BFF823}"/>
              </a:ext>
            </a:extLst>
          </p:cNvPr>
          <p:cNvSpPr txBox="1"/>
          <p:nvPr/>
        </p:nvSpPr>
        <p:spPr>
          <a:xfrm>
            <a:off x="7679531" y="1119872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Press on the 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 Name &lt;Create New&gt;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Icon</a:t>
            </a:r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8888E45-D8DA-40D8-8898-0BC775805B60}"/>
              </a:ext>
            </a:extLst>
          </p:cNvPr>
          <p:cNvSpPr/>
          <p:nvPr/>
        </p:nvSpPr>
        <p:spPr>
          <a:xfrm rot="10800000">
            <a:off x="6701123" y="1333754"/>
            <a:ext cx="978408" cy="4324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105D63-E016-4A0A-9A6F-A3DB28334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"/>
    </mc:Choice>
    <mc:Fallback xmlns="">
      <p:transition spd="slow" advTm="4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</TotalTime>
  <Words>493</Words>
  <Application>Microsoft Office PowerPoint</Application>
  <PresentationFormat>Widescreen</PresentationFormat>
  <Paragraphs>55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       Morris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Morris Training</dc:title>
  <dc:creator>Ryan Mclaren</dc:creator>
  <cp:lastModifiedBy>Gregory Szteina</cp:lastModifiedBy>
  <cp:revision>29</cp:revision>
  <dcterms:created xsi:type="dcterms:W3CDTF">2020-11-30T15:53:50Z</dcterms:created>
  <dcterms:modified xsi:type="dcterms:W3CDTF">2022-02-14T19:14:44Z</dcterms:modified>
</cp:coreProperties>
</file>