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78" r:id="rId24"/>
    <p:sldId id="283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2A422B-8E96-4653-A331-1C59F5CAB4C2}" v="1" dt="2022-02-14T16:18:59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26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an Mclaren" userId="b32a91fb-bb55-4a10-af96-bc1ca868c72d" providerId="ADAL" clId="{134C0504-FF9B-4607-B36F-D1DBC63868A2}"/>
    <pc:docChg chg="custSel addSld delSld modSld sldOrd">
      <pc:chgData name="Ryan Mclaren" userId="b32a91fb-bb55-4a10-af96-bc1ca868c72d" providerId="ADAL" clId="{134C0504-FF9B-4607-B36F-D1DBC63868A2}" dt="2020-12-14T16:01:20.912" v="2329" actId="1076"/>
      <pc:docMkLst>
        <pc:docMk/>
      </pc:docMkLst>
      <pc:sldChg chg="addSp delSp modSp mod">
        <pc:chgData name="Ryan Mclaren" userId="b32a91fb-bb55-4a10-af96-bc1ca868c72d" providerId="ADAL" clId="{134C0504-FF9B-4607-B36F-D1DBC63868A2}" dt="2020-12-02T21:08:13.577" v="2087"/>
        <pc:sldMkLst>
          <pc:docMk/>
          <pc:sldMk cId="2890477906" sldId="256"/>
        </pc:sldMkLst>
        <pc:spChg chg="mod">
          <ac:chgData name="Ryan Mclaren" userId="b32a91fb-bb55-4a10-af96-bc1ca868c72d" providerId="ADAL" clId="{134C0504-FF9B-4607-B36F-D1DBC63868A2}" dt="2020-12-01T21:02:04.891" v="2084" actId="1076"/>
          <ac:spMkLst>
            <pc:docMk/>
            <pc:sldMk cId="2890477906" sldId="256"/>
            <ac:spMk id="14" creationId="{376631D0-F22E-4E65-91E0-A09D42DFDBAD}"/>
          </ac:spMkLst>
        </pc:spChg>
        <pc:spChg chg="mod">
          <ac:chgData name="Ryan Mclaren" userId="b32a91fb-bb55-4a10-af96-bc1ca868c72d" providerId="ADAL" clId="{134C0504-FF9B-4607-B36F-D1DBC63868A2}" dt="2020-12-01T20:53:46.568" v="2077" actId="1076"/>
          <ac:spMkLst>
            <pc:docMk/>
            <pc:sldMk cId="2890477906" sldId="256"/>
            <ac:spMk id="16" creationId="{28D8D4CB-550A-4B1C-9CB7-07CED953B7E3}"/>
          </ac:spMkLst>
        </pc:spChg>
        <pc:spChg chg="mod">
          <ac:chgData name="Ryan Mclaren" userId="b32a91fb-bb55-4a10-af96-bc1ca868c72d" providerId="ADAL" clId="{134C0504-FF9B-4607-B36F-D1DBC63868A2}" dt="2020-12-01T20:53:40.350" v="2075" actId="1076"/>
          <ac:spMkLst>
            <pc:docMk/>
            <pc:sldMk cId="2890477906" sldId="256"/>
            <ac:spMk id="20" creationId="{E47FE939-E0A6-4E7C-AF11-E0FDCB37BA1D}"/>
          </ac:spMkLst>
        </pc:spChg>
        <pc:picChg chg="add del mod">
          <ac:chgData name="Ryan Mclaren" userId="b32a91fb-bb55-4a10-af96-bc1ca868c72d" providerId="ADAL" clId="{134C0504-FF9B-4607-B36F-D1DBC63868A2}" dt="2020-12-02T21:08:13.577" v="2087"/>
          <ac:picMkLst>
            <pc:docMk/>
            <pc:sldMk cId="2890477906" sldId="256"/>
            <ac:picMk id="2" creationId="{43C7DCF2-3DD5-470B-9722-618FAF25AB9B}"/>
          </ac:picMkLst>
        </pc:picChg>
        <pc:picChg chg="add mod">
          <ac:chgData name="Ryan Mclaren" userId="b32a91fb-bb55-4a10-af96-bc1ca868c72d" providerId="ADAL" clId="{134C0504-FF9B-4607-B36F-D1DBC63868A2}" dt="2020-12-01T21:02:18.562" v="2085" actId="1076"/>
          <ac:picMkLst>
            <pc:docMk/>
            <pc:sldMk cId="2890477906" sldId="256"/>
            <ac:picMk id="3" creationId="{A1CDA334-AF54-4C03-95FE-3B191C2D0B4A}"/>
          </ac:picMkLst>
        </pc:picChg>
        <pc:picChg chg="add mod">
          <ac:chgData name="Ryan Mclaren" userId="b32a91fb-bb55-4a10-af96-bc1ca868c72d" providerId="ADAL" clId="{134C0504-FF9B-4607-B36F-D1DBC63868A2}" dt="2020-12-02T21:08:13.577" v="2087"/>
          <ac:picMkLst>
            <pc:docMk/>
            <pc:sldMk cId="2890477906" sldId="256"/>
            <ac:picMk id="7" creationId="{008507A3-C2DF-4B46-AD04-529E385C4F12}"/>
          </ac:picMkLst>
        </pc:picChg>
        <pc:picChg chg="mod">
          <ac:chgData name="Ryan Mclaren" userId="b32a91fb-bb55-4a10-af96-bc1ca868c72d" providerId="ADAL" clId="{134C0504-FF9B-4607-B36F-D1DBC63868A2}" dt="2020-12-01T20:53:50.177" v="2078" actId="1076"/>
          <ac:picMkLst>
            <pc:docMk/>
            <pc:sldMk cId="2890477906" sldId="256"/>
            <ac:picMk id="10" creationId="{971BBD0C-C072-4055-9AC0-D8A79CEFDF42}"/>
          </ac:picMkLst>
        </pc:picChg>
      </pc:sldChg>
      <pc:sldChg chg="addSp modSp mod">
        <pc:chgData name="Ryan Mclaren" userId="b32a91fb-bb55-4a10-af96-bc1ca868c72d" providerId="ADAL" clId="{134C0504-FF9B-4607-B36F-D1DBC63868A2}" dt="2020-12-02T21:10:02.181" v="2088"/>
        <pc:sldMkLst>
          <pc:docMk/>
          <pc:sldMk cId="2423509661" sldId="257"/>
        </pc:sldMkLst>
        <pc:spChg chg="mod">
          <ac:chgData name="Ryan Mclaren" userId="b32a91fb-bb55-4a10-af96-bc1ca868c72d" providerId="ADAL" clId="{134C0504-FF9B-4607-B36F-D1DBC63868A2}" dt="2020-12-01T16:42:16.305" v="5"/>
          <ac:spMkLst>
            <pc:docMk/>
            <pc:sldMk cId="2423509661" sldId="257"/>
            <ac:spMk id="4" creationId="{73A66DBA-1DC5-479A-B545-B8DD7FA8E141}"/>
          </ac:spMkLst>
        </pc:spChg>
        <pc:spChg chg="add mod">
          <ac:chgData name="Ryan Mclaren" userId="b32a91fb-bb55-4a10-af96-bc1ca868c72d" providerId="ADAL" clId="{134C0504-FF9B-4607-B36F-D1DBC63868A2}" dt="2020-12-01T16:49:40.786" v="179" actId="12788"/>
          <ac:spMkLst>
            <pc:docMk/>
            <pc:sldMk cId="2423509661" sldId="257"/>
            <ac:spMk id="6" creationId="{BE94D5FD-1B68-412B-8BBD-1230E9737E92}"/>
          </ac:spMkLst>
        </pc:spChg>
        <pc:spChg chg="add mod">
          <ac:chgData name="Ryan Mclaren" userId="b32a91fb-bb55-4a10-af96-bc1ca868c72d" providerId="ADAL" clId="{134C0504-FF9B-4607-B36F-D1DBC63868A2}" dt="2020-12-01T16:45:36.661" v="136" actId="1076"/>
          <ac:spMkLst>
            <pc:docMk/>
            <pc:sldMk cId="2423509661" sldId="257"/>
            <ac:spMk id="7" creationId="{92F38549-4643-47A9-8B6D-8AEBF2C162D3}"/>
          </ac:spMkLst>
        </pc:spChg>
        <pc:spChg chg="add mod">
          <ac:chgData name="Ryan Mclaren" userId="b32a91fb-bb55-4a10-af96-bc1ca868c72d" providerId="ADAL" clId="{134C0504-FF9B-4607-B36F-D1DBC63868A2}" dt="2020-12-01T16:56:44.949" v="269" actId="1582"/>
          <ac:spMkLst>
            <pc:docMk/>
            <pc:sldMk cId="2423509661" sldId="257"/>
            <ac:spMk id="8" creationId="{3B2756D8-9B75-4547-9AC5-3DDED5DCDFA0}"/>
          </ac:spMkLst>
        </pc:spChg>
        <pc:grpChg chg="add mod">
          <ac:chgData name="Ryan Mclaren" userId="b32a91fb-bb55-4a10-af96-bc1ca868c72d" providerId="ADAL" clId="{134C0504-FF9B-4607-B36F-D1DBC63868A2}" dt="2020-12-01T16:42:16.305" v="5"/>
          <ac:grpSpMkLst>
            <pc:docMk/>
            <pc:sldMk cId="2423509661" sldId="257"/>
            <ac:grpSpMk id="3" creationId="{A706B3AF-9E9C-4587-B9CC-80BAF2CEADC3}"/>
          </ac:grpSpMkLst>
        </pc:grpChg>
        <pc:picChg chg="add mod">
          <ac:chgData name="Ryan Mclaren" userId="b32a91fb-bb55-4a10-af96-bc1ca868c72d" providerId="ADAL" clId="{134C0504-FF9B-4607-B36F-D1DBC63868A2}" dt="2020-12-01T16:42:51.553" v="15" actId="14100"/>
          <ac:picMkLst>
            <pc:docMk/>
            <pc:sldMk cId="2423509661" sldId="257"/>
            <ac:picMk id="2" creationId="{A785C653-C97D-429E-B32F-4CB43B087AA9}"/>
          </ac:picMkLst>
        </pc:picChg>
        <pc:picChg chg="mod">
          <ac:chgData name="Ryan Mclaren" userId="b32a91fb-bb55-4a10-af96-bc1ca868c72d" providerId="ADAL" clId="{134C0504-FF9B-4607-B36F-D1DBC63868A2}" dt="2020-12-01T16:42:16.305" v="5"/>
          <ac:picMkLst>
            <pc:docMk/>
            <pc:sldMk cId="2423509661" sldId="257"/>
            <ac:picMk id="5" creationId="{406D954A-EA4E-4C71-8B04-A51CFD68E30D}"/>
          </ac:picMkLst>
        </pc:picChg>
        <pc:picChg chg="add mod">
          <ac:chgData name="Ryan Mclaren" userId="b32a91fb-bb55-4a10-af96-bc1ca868c72d" providerId="ADAL" clId="{134C0504-FF9B-4607-B36F-D1DBC63868A2}" dt="2020-12-02T21:10:02.181" v="2088"/>
          <ac:picMkLst>
            <pc:docMk/>
            <pc:sldMk cId="2423509661" sldId="257"/>
            <ac:picMk id="9" creationId="{5060E71E-7C24-4116-B37B-151EE814CC8D}"/>
          </ac:picMkLst>
        </pc:picChg>
      </pc:sldChg>
      <pc:sldChg chg="addSp delSp modSp mod">
        <pc:chgData name="Ryan Mclaren" userId="b32a91fb-bb55-4a10-af96-bc1ca868c72d" providerId="ADAL" clId="{134C0504-FF9B-4607-B36F-D1DBC63868A2}" dt="2020-12-14T16:01:20.912" v="2329" actId="1076"/>
        <pc:sldMkLst>
          <pc:docMk/>
          <pc:sldMk cId="1087345002" sldId="258"/>
        </pc:sldMkLst>
        <pc:spChg chg="mod">
          <ac:chgData name="Ryan Mclaren" userId="b32a91fb-bb55-4a10-af96-bc1ca868c72d" providerId="ADAL" clId="{134C0504-FF9B-4607-B36F-D1DBC63868A2}" dt="2020-12-01T16:42:18.492" v="6"/>
          <ac:spMkLst>
            <pc:docMk/>
            <pc:sldMk cId="1087345002" sldId="258"/>
            <ac:spMk id="3" creationId="{AFC6C9FD-26DE-40E2-A32A-0BACC5C53D12}"/>
          </ac:spMkLst>
        </pc:spChg>
        <pc:spChg chg="add mod">
          <ac:chgData name="Ryan Mclaren" userId="b32a91fb-bb55-4a10-af96-bc1ca868c72d" providerId="ADAL" clId="{134C0504-FF9B-4607-B36F-D1DBC63868A2}" dt="2020-12-14T16:01:07.013" v="2326" actId="122"/>
          <ac:spMkLst>
            <pc:docMk/>
            <pc:sldMk cId="1087345002" sldId="258"/>
            <ac:spMk id="7" creationId="{A3EEFAB2-B188-49BE-B595-5059C48013A0}"/>
          </ac:spMkLst>
        </pc:spChg>
        <pc:spChg chg="add mod">
          <ac:chgData name="Ryan Mclaren" userId="b32a91fb-bb55-4a10-af96-bc1ca868c72d" providerId="ADAL" clId="{134C0504-FF9B-4607-B36F-D1DBC63868A2}" dt="2020-12-14T16:01:20.912" v="2329" actId="1076"/>
          <ac:spMkLst>
            <pc:docMk/>
            <pc:sldMk cId="1087345002" sldId="258"/>
            <ac:spMk id="8" creationId="{5EB71A1E-51D9-487C-BD34-A8C377C9A940}"/>
          </ac:spMkLst>
        </pc:spChg>
        <pc:grpChg chg="add mod">
          <ac:chgData name="Ryan Mclaren" userId="b32a91fb-bb55-4a10-af96-bc1ca868c72d" providerId="ADAL" clId="{134C0504-FF9B-4607-B36F-D1DBC63868A2}" dt="2020-12-01T16:42:18.492" v="6"/>
          <ac:grpSpMkLst>
            <pc:docMk/>
            <pc:sldMk cId="1087345002" sldId="258"/>
            <ac:grpSpMk id="2" creationId="{89141EB1-3A42-4714-88A8-A80BA722B638}"/>
          </ac:grpSpMkLst>
        </pc:grpChg>
        <pc:picChg chg="mod">
          <ac:chgData name="Ryan Mclaren" userId="b32a91fb-bb55-4a10-af96-bc1ca868c72d" providerId="ADAL" clId="{134C0504-FF9B-4607-B36F-D1DBC63868A2}" dt="2020-12-01T16:42:18.492" v="6"/>
          <ac:picMkLst>
            <pc:docMk/>
            <pc:sldMk cId="1087345002" sldId="258"/>
            <ac:picMk id="4" creationId="{83E63F86-B195-462B-B965-02E5997874B7}"/>
          </ac:picMkLst>
        </pc:picChg>
        <pc:picChg chg="add mod">
          <ac:chgData name="Ryan Mclaren" userId="b32a91fb-bb55-4a10-af96-bc1ca868c72d" providerId="ADAL" clId="{134C0504-FF9B-4607-B36F-D1DBC63868A2}" dt="2020-12-14T16:01:15.680" v="2328" actId="1076"/>
          <ac:picMkLst>
            <pc:docMk/>
            <pc:sldMk cId="1087345002" sldId="258"/>
            <ac:picMk id="5" creationId="{6C9F4D42-584C-4B44-B94E-3F5744BDBABB}"/>
          </ac:picMkLst>
        </pc:picChg>
        <pc:picChg chg="add del mod">
          <ac:chgData name="Ryan Mclaren" userId="b32a91fb-bb55-4a10-af96-bc1ca868c72d" providerId="ADAL" clId="{134C0504-FF9B-4607-B36F-D1DBC63868A2}" dt="2020-12-14T15:59:50.739" v="2314"/>
          <ac:picMkLst>
            <pc:docMk/>
            <pc:sldMk cId="1087345002" sldId="258"/>
            <ac:picMk id="6" creationId="{ABF01537-CB8B-4B00-B458-F7A1C8002B21}"/>
          </ac:picMkLst>
        </pc:picChg>
        <pc:picChg chg="add mod">
          <ac:chgData name="Ryan Mclaren" userId="b32a91fb-bb55-4a10-af96-bc1ca868c72d" providerId="ADAL" clId="{134C0504-FF9B-4607-B36F-D1DBC63868A2}" dt="2020-12-14T15:59:50.739" v="2314"/>
          <ac:picMkLst>
            <pc:docMk/>
            <pc:sldMk cId="1087345002" sldId="258"/>
            <ac:picMk id="9" creationId="{1701ECA5-F1A9-49ED-8323-8E2F3A43F9FD}"/>
          </ac:picMkLst>
        </pc:picChg>
      </pc:sldChg>
      <pc:sldChg chg="addSp delSp modSp mod">
        <pc:chgData name="Ryan Mclaren" userId="b32a91fb-bb55-4a10-af96-bc1ca868c72d" providerId="ADAL" clId="{134C0504-FF9B-4607-B36F-D1DBC63868A2}" dt="2020-12-02T21:11:53.079" v="2093"/>
        <pc:sldMkLst>
          <pc:docMk/>
          <pc:sldMk cId="1906180402" sldId="259"/>
        </pc:sldMkLst>
        <pc:spChg chg="mod">
          <ac:chgData name="Ryan Mclaren" userId="b32a91fb-bb55-4a10-af96-bc1ca868c72d" providerId="ADAL" clId="{134C0504-FF9B-4607-B36F-D1DBC63868A2}" dt="2020-12-01T16:42:21.273" v="7"/>
          <ac:spMkLst>
            <pc:docMk/>
            <pc:sldMk cId="1906180402" sldId="259"/>
            <ac:spMk id="3" creationId="{4988AB89-68A6-480F-AEB0-6880DD517619}"/>
          </ac:spMkLst>
        </pc:spChg>
        <pc:spChg chg="add mod">
          <ac:chgData name="Ryan Mclaren" userId="b32a91fb-bb55-4a10-af96-bc1ca868c72d" providerId="ADAL" clId="{134C0504-FF9B-4607-B36F-D1DBC63868A2}" dt="2020-12-01T16:51:18.043" v="190" actId="1076"/>
          <ac:spMkLst>
            <pc:docMk/>
            <pc:sldMk cId="1906180402" sldId="259"/>
            <ac:spMk id="7" creationId="{6333E3B9-FEAA-4BAF-88C5-5F013084B8BB}"/>
          </ac:spMkLst>
        </pc:spChg>
        <pc:spChg chg="add mod">
          <ac:chgData name="Ryan Mclaren" userId="b32a91fb-bb55-4a10-af96-bc1ca868c72d" providerId="ADAL" clId="{134C0504-FF9B-4607-B36F-D1DBC63868A2}" dt="2020-12-01T16:57:00.432" v="271" actId="1582"/>
          <ac:spMkLst>
            <pc:docMk/>
            <pc:sldMk cId="1906180402" sldId="259"/>
            <ac:spMk id="8" creationId="{BBD17518-0F82-40ED-B831-A167B1C07EDB}"/>
          </ac:spMkLst>
        </pc:spChg>
        <pc:grpChg chg="add mod">
          <ac:chgData name="Ryan Mclaren" userId="b32a91fb-bb55-4a10-af96-bc1ca868c72d" providerId="ADAL" clId="{134C0504-FF9B-4607-B36F-D1DBC63868A2}" dt="2020-12-01T16:42:21.273" v="7"/>
          <ac:grpSpMkLst>
            <pc:docMk/>
            <pc:sldMk cId="1906180402" sldId="259"/>
            <ac:grpSpMk id="2" creationId="{739A9827-642B-41D5-BD0A-9FF45D57F7CB}"/>
          </ac:grpSpMkLst>
        </pc:grpChg>
        <pc:picChg chg="mod">
          <ac:chgData name="Ryan Mclaren" userId="b32a91fb-bb55-4a10-af96-bc1ca868c72d" providerId="ADAL" clId="{134C0504-FF9B-4607-B36F-D1DBC63868A2}" dt="2020-12-01T16:42:21.273" v="7"/>
          <ac:picMkLst>
            <pc:docMk/>
            <pc:sldMk cId="1906180402" sldId="259"/>
            <ac:picMk id="4" creationId="{7A4A46BD-28FD-41EB-A7E9-551984CBF732}"/>
          </ac:picMkLst>
        </pc:picChg>
        <pc:picChg chg="add mod">
          <ac:chgData name="Ryan Mclaren" userId="b32a91fb-bb55-4a10-af96-bc1ca868c72d" providerId="ADAL" clId="{134C0504-FF9B-4607-B36F-D1DBC63868A2}" dt="2020-12-01T16:51:00.231" v="185" actId="14100"/>
          <ac:picMkLst>
            <pc:docMk/>
            <pc:sldMk cId="1906180402" sldId="259"/>
            <ac:picMk id="5" creationId="{5E6E834E-6F8B-4BBD-B33C-001D55F90540}"/>
          </ac:picMkLst>
        </pc:picChg>
        <pc:picChg chg="add del mod">
          <ac:chgData name="Ryan Mclaren" userId="b32a91fb-bb55-4a10-af96-bc1ca868c72d" providerId="ADAL" clId="{134C0504-FF9B-4607-B36F-D1DBC63868A2}" dt="2020-12-02T21:11:03.892" v="2090"/>
          <ac:picMkLst>
            <pc:docMk/>
            <pc:sldMk cId="1906180402" sldId="259"/>
            <ac:picMk id="6" creationId="{899E54ED-12D7-4EBA-BD5C-DDCA8491A16D}"/>
          </ac:picMkLst>
        </pc:picChg>
        <pc:picChg chg="add del mod">
          <ac:chgData name="Ryan Mclaren" userId="b32a91fb-bb55-4a10-af96-bc1ca868c72d" providerId="ADAL" clId="{134C0504-FF9B-4607-B36F-D1DBC63868A2}" dt="2020-12-02T21:11:30.703" v="2092"/>
          <ac:picMkLst>
            <pc:docMk/>
            <pc:sldMk cId="1906180402" sldId="259"/>
            <ac:picMk id="9" creationId="{51004DFD-C8B4-4D26-A301-0088870A2356}"/>
          </ac:picMkLst>
        </pc:picChg>
        <pc:picChg chg="add del mod">
          <ac:chgData name="Ryan Mclaren" userId="b32a91fb-bb55-4a10-af96-bc1ca868c72d" providerId="ADAL" clId="{134C0504-FF9B-4607-B36F-D1DBC63868A2}" dt="2020-12-02T21:11:53.079" v="2093"/>
          <ac:picMkLst>
            <pc:docMk/>
            <pc:sldMk cId="1906180402" sldId="259"/>
            <ac:picMk id="10" creationId="{A992C83F-125C-4933-9458-FADC91F7B92B}"/>
          </ac:picMkLst>
        </pc:picChg>
        <pc:picChg chg="add mod">
          <ac:chgData name="Ryan Mclaren" userId="b32a91fb-bb55-4a10-af96-bc1ca868c72d" providerId="ADAL" clId="{134C0504-FF9B-4607-B36F-D1DBC63868A2}" dt="2020-12-02T21:11:53.079" v="2093"/>
          <ac:picMkLst>
            <pc:docMk/>
            <pc:sldMk cId="1906180402" sldId="259"/>
            <ac:picMk id="11" creationId="{4F33D564-7334-4AA4-9D5B-ED78B7BFB3ED}"/>
          </ac:picMkLst>
        </pc:picChg>
      </pc:sldChg>
      <pc:sldChg chg="addSp delSp modSp mod">
        <pc:chgData name="Ryan Mclaren" userId="b32a91fb-bb55-4a10-af96-bc1ca868c72d" providerId="ADAL" clId="{134C0504-FF9B-4607-B36F-D1DBC63868A2}" dt="2020-12-02T21:12:11.273" v="2094"/>
        <pc:sldMkLst>
          <pc:docMk/>
          <pc:sldMk cId="2594898346" sldId="260"/>
        </pc:sldMkLst>
        <pc:spChg chg="mod">
          <ac:chgData name="Ryan Mclaren" userId="b32a91fb-bb55-4a10-af96-bc1ca868c72d" providerId="ADAL" clId="{134C0504-FF9B-4607-B36F-D1DBC63868A2}" dt="2020-12-01T16:42:23.617" v="8"/>
          <ac:spMkLst>
            <pc:docMk/>
            <pc:sldMk cId="2594898346" sldId="260"/>
            <ac:spMk id="3" creationId="{EA9124D5-8DC2-4903-88E4-9A12A58D7A80}"/>
          </ac:spMkLst>
        </pc:spChg>
        <pc:spChg chg="add mod">
          <ac:chgData name="Ryan Mclaren" userId="b32a91fb-bb55-4a10-af96-bc1ca868c72d" providerId="ADAL" clId="{134C0504-FF9B-4607-B36F-D1DBC63868A2}" dt="2020-12-01T16:54:38.999" v="247" actId="13926"/>
          <ac:spMkLst>
            <pc:docMk/>
            <pc:sldMk cId="2594898346" sldId="260"/>
            <ac:spMk id="7" creationId="{0555021E-5EE8-4C60-9EA3-29854BC9EE54}"/>
          </ac:spMkLst>
        </pc:spChg>
        <pc:spChg chg="add mod">
          <ac:chgData name="Ryan Mclaren" userId="b32a91fb-bb55-4a10-af96-bc1ca868c72d" providerId="ADAL" clId="{134C0504-FF9B-4607-B36F-D1DBC63868A2}" dt="2020-12-01T16:57:09.322" v="272" actId="1582"/>
          <ac:spMkLst>
            <pc:docMk/>
            <pc:sldMk cId="2594898346" sldId="260"/>
            <ac:spMk id="8" creationId="{CADF60D2-E3CD-4D67-9EFD-42B8A1180736}"/>
          </ac:spMkLst>
        </pc:spChg>
        <pc:grpChg chg="add mod">
          <ac:chgData name="Ryan Mclaren" userId="b32a91fb-bb55-4a10-af96-bc1ca868c72d" providerId="ADAL" clId="{134C0504-FF9B-4607-B36F-D1DBC63868A2}" dt="2020-12-01T16:42:23.617" v="8"/>
          <ac:grpSpMkLst>
            <pc:docMk/>
            <pc:sldMk cId="2594898346" sldId="260"/>
            <ac:grpSpMk id="2" creationId="{D6799A4D-A12A-459D-9852-44388803EA26}"/>
          </ac:grpSpMkLst>
        </pc:grpChg>
        <pc:picChg chg="mod">
          <ac:chgData name="Ryan Mclaren" userId="b32a91fb-bb55-4a10-af96-bc1ca868c72d" providerId="ADAL" clId="{134C0504-FF9B-4607-B36F-D1DBC63868A2}" dt="2020-12-01T16:42:23.617" v="8"/>
          <ac:picMkLst>
            <pc:docMk/>
            <pc:sldMk cId="2594898346" sldId="260"/>
            <ac:picMk id="4" creationId="{206100F2-4903-4881-AE62-5019F30A88D7}"/>
          </ac:picMkLst>
        </pc:picChg>
        <pc:picChg chg="add mod">
          <ac:chgData name="Ryan Mclaren" userId="b32a91fb-bb55-4a10-af96-bc1ca868c72d" providerId="ADAL" clId="{134C0504-FF9B-4607-B36F-D1DBC63868A2}" dt="2020-12-01T16:54:20.719" v="244" actId="1076"/>
          <ac:picMkLst>
            <pc:docMk/>
            <pc:sldMk cId="2594898346" sldId="260"/>
            <ac:picMk id="5" creationId="{F1DB9756-EF8C-4C61-823F-9F306E5E4E54}"/>
          </ac:picMkLst>
        </pc:picChg>
        <pc:picChg chg="add del mod">
          <ac:chgData name="Ryan Mclaren" userId="b32a91fb-bb55-4a10-af96-bc1ca868c72d" providerId="ADAL" clId="{134C0504-FF9B-4607-B36F-D1DBC63868A2}" dt="2020-12-02T21:12:11.273" v="2094"/>
          <ac:picMkLst>
            <pc:docMk/>
            <pc:sldMk cId="2594898346" sldId="260"/>
            <ac:picMk id="6" creationId="{5FA17CE2-BED2-45D1-8141-3A191F840083}"/>
          </ac:picMkLst>
        </pc:picChg>
        <pc:picChg chg="add mod">
          <ac:chgData name="Ryan Mclaren" userId="b32a91fb-bb55-4a10-af96-bc1ca868c72d" providerId="ADAL" clId="{134C0504-FF9B-4607-B36F-D1DBC63868A2}" dt="2020-12-02T21:12:11.273" v="2094"/>
          <ac:picMkLst>
            <pc:docMk/>
            <pc:sldMk cId="2594898346" sldId="260"/>
            <ac:picMk id="9" creationId="{DB67156F-103C-4C4B-B05D-1796D1177740}"/>
          </ac:picMkLst>
        </pc:picChg>
      </pc:sldChg>
      <pc:sldChg chg="addSp delSp modSp mod">
        <pc:chgData name="Ryan Mclaren" userId="b32a91fb-bb55-4a10-af96-bc1ca868c72d" providerId="ADAL" clId="{134C0504-FF9B-4607-B36F-D1DBC63868A2}" dt="2020-12-02T21:13:37.853" v="2096"/>
        <pc:sldMkLst>
          <pc:docMk/>
          <pc:sldMk cId="2027197943" sldId="261"/>
        </pc:sldMkLst>
        <pc:spChg chg="mod">
          <ac:chgData name="Ryan Mclaren" userId="b32a91fb-bb55-4a10-af96-bc1ca868c72d" providerId="ADAL" clId="{134C0504-FF9B-4607-B36F-D1DBC63868A2}" dt="2020-12-01T16:42:29.773" v="10"/>
          <ac:spMkLst>
            <pc:docMk/>
            <pc:sldMk cId="2027197943" sldId="261"/>
            <ac:spMk id="3" creationId="{C35F581F-E29F-41B5-9E02-69E3269B0C22}"/>
          </ac:spMkLst>
        </pc:spChg>
        <pc:spChg chg="add mod">
          <ac:chgData name="Ryan Mclaren" userId="b32a91fb-bb55-4a10-af96-bc1ca868c72d" providerId="ADAL" clId="{134C0504-FF9B-4607-B36F-D1DBC63868A2}" dt="2020-12-01T16:57:44.629" v="279" actId="20577"/>
          <ac:spMkLst>
            <pc:docMk/>
            <pc:sldMk cId="2027197943" sldId="261"/>
            <ac:spMk id="7" creationId="{8E1DFA6D-D379-43E1-9608-0F37F790ABF1}"/>
          </ac:spMkLst>
        </pc:spChg>
        <pc:spChg chg="add mod">
          <ac:chgData name="Ryan Mclaren" userId="b32a91fb-bb55-4a10-af96-bc1ca868c72d" providerId="ADAL" clId="{134C0504-FF9B-4607-B36F-D1DBC63868A2}" dt="2020-12-01T16:56:34.825" v="268" actId="1582"/>
          <ac:spMkLst>
            <pc:docMk/>
            <pc:sldMk cId="2027197943" sldId="261"/>
            <ac:spMk id="8" creationId="{0C94583D-2612-4446-A9FB-7B6090448727}"/>
          </ac:spMkLst>
        </pc:spChg>
        <pc:grpChg chg="add mod">
          <ac:chgData name="Ryan Mclaren" userId="b32a91fb-bb55-4a10-af96-bc1ca868c72d" providerId="ADAL" clId="{134C0504-FF9B-4607-B36F-D1DBC63868A2}" dt="2020-12-01T16:42:29.773" v="10"/>
          <ac:grpSpMkLst>
            <pc:docMk/>
            <pc:sldMk cId="2027197943" sldId="261"/>
            <ac:grpSpMk id="2" creationId="{8461C903-935C-4691-B6B2-548D0A6281C6}"/>
          </ac:grpSpMkLst>
        </pc:grpChg>
        <pc:picChg chg="mod">
          <ac:chgData name="Ryan Mclaren" userId="b32a91fb-bb55-4a10-af96-bc1ca868c72d" providerId="ADAL" clId="{134C0504-FF9B-4607-B36F-D1DBC63868A2}" dt="2020-12-01T16:42:29.773" v="10"/>
          <ac:picMkLst>
            <pc:docMk/>
            <pc:sldMk cId="2027197943" sldId="261"/>
            <ac:picMk id="4" creationId="{2314123F-3FA9-499E-9816-D661F11B25BD}"/>
          </ac:picMkLst>
        </pc:picChg>
        <pc:picChg chg="add mod">
          <ac:chgData name="Ryan Mclaren" userId="b32a91fb-bb55-4a10-af96-bc1ca868c72d" providerId="ADAL" clId="{134C0504-FF9B-4607-B36F-D1DBC63868A2}" dt="2020-12-01T16:55:47.776" v="261" actId="14100"/>
          <ac:picMkLst>
            <pc:docMk/>
            <pc:sldMk cId="2027197943" sldId="261"/>
            <ac:picMk id="5" creationId="{CFC97F4C-9BFD-4A21-9E37-169B894D482F}"/>
          </ac:picMkLst>
        </pc:picChg>
        <pc:picChg chg="add del mod">
          <ac:chgData name="Ryan Mclaren" userId="b32a91fb-bb55-4a10-af96-bc1ca868c72d" providerId="ADAL" clId="{134C0504-FF9B-4607-B36F-D1DBC63868A2}" dt="2020-12-02T21:13:37.853" v="2096"/>
          <ac:picMkLst>
            <pc:docMk/>
            <pc:sldMk cId="2027197943" sldId="261"/>
            <ac:picMk id="6" creationId="{7121494A-AA4B-427B-BD6D-C2E576227012}"/>
          </ac:picMkLst>
        </pc:picChg>
        <pc:picChg chg="add mod">
          <ac:chgData name="Ryan Mclaren" userId="b32a91fb-bb55-4a10-af96-bc1ca868c72d" providerId="ADAL" clId="{134C0504-FF9B-4607-B36F-D1DBC63868A2}" dt="2020-12-02T21:13:37.853" v="2096"/>
          <ac:picMkLst>
            <pc:docMk/>
            <pc:sldMk cId="2027197943" sldId="261"/>
            <ac:picMk id="9" creationId="{ACF3E627-C522-4E3C-8C97-7467AC30A773}"/>
          </ac:picMkLst>
        </pc:picChg>
      </pc:sldChg>
      <pc:sldChg chg="addSp modSp mod">
        <pc:chgData name="Ryan Mclaren" userId="b32a91fb-bb55-4a10-af96-bc1ca868c72d" providerId="ADAL" clId="{134C0504-FF9B-4607-B36F-D1DBC63868A2}" dt="2020-12-02T21:14:19.700" v="2097"/>
        <pc:sldMkLst>
          <pc:docMk/>
          <pc:sldMk cId="2256288985" sldId="262"/>
        </pc:sldMkLst>
        <pc:spChg chg="mod">
          <ac:chgData name="Ryan Mclaren" userId="b32a91fb-bb55-4a10-af96-bc1ca868c72d" providerId="ADAL" clId="{134C0504-FF9B-4607-B36F-D1DBC63868A2}" dt="2020-12-01T16:42:26.898" v="9"/>
          <ac:spMkLst>
            <pc:docMk/>
            <pc:sldMk cId="2256288985" sldId="262"/>
            <ac:spMk id="3" creationId="{C924E2D6-5347-48F8-9419-E4503631479F}"/>
          </ac:spMkLst>
        </pc:spChg>
        <pc:spChg chg="add mod">
          <ac:chgData name="Ryan Mclaren" userId="b32a91fb-bb55-4a10-af96-bc1ca868c72d" providerId="ADAL" clId="{134C0504-FF9B-4607-B36F-D1DBC63868A2}" dt="2020-12-01T16:58:46.742" v="287" actId="1076"/>
          <ac:spMkLst>
            <pc:docMk/>
            <pc:sldMk cId="2256288985" sldId="262"/>
            <ac:spMk id="7" creationId="{FB526B50-69E9-47A7-8878-F6A28BDDE904}"/>
          </ac:spMkLst>
        </pc:spChg>
        <pc:spChg chg="add mod">
          <ac:chgData name="Ryan Mclaren" userId="b32a91fb-bb55-4a10-af96-bc1ca868c72d" providerId="ADAL" clId="{134C0504-FF9B-4607-B36F-D1DBC63868A2}" dt="2020-12-01T16:59:34.610" v="297" actId="1582"/>
          <ac:spMkLst>
            <pc:docMk/>
            <pc:sldMk cId="2256288985" sldId="262"/>
            <ac:spMk id="8" creationId="{9AAC00F0-F52E-42FE-9A8C-2227F4059100}"/>
          </ac:spMkLst>
        </pc:spChg>
        <pc:grpChg chg="add mod">
          <ac:chgData name="Ryan Mclaren" userId="b32a91fb-bb55-4a10-af96-bc1ca868c72d" providerId="ADAL" clId="{134C0504-FF9B-4607-B36F-D1DBC63868A2}" dt="2020-12-01T16:42:26.898" v="9"/>
          <ac:grpSpMkLst>
            <pc:docMk/>
            <pc:sldMk cId="2256288985" sldId="262"/>
            <ac:grpSpMk id="2" creationId="{9991F5EA-AF2D-4D03-ACC6-5BACD997537A}"/>
          </ac:grpSpMkLst>
        </pc:grpChg>
        <pc:picChg chg="mod">
          <ac:chgData name="Ryan Mclaren" userId="b32a91fb-bb55-4a10-af96-bc1ca868c72d" providerId="ADAL" clId="{134C0504-FF9B-4607-B36F-D1DBC63868A2}" dt="2020-12-01T16:42:26.898" v="9"/>
          <ac:picMkLst>
            <pc:docMk/>
            <pc:sldMk cId="2256288985" sldId="262"/>
            <ac:picMk id="4" creationId="{BACF247C-4120-4745-826D-21950E92BE40}"/>
          </ac:picMkLst>
        </pc:picChg>
        <pc:picChg chg="add mod">
          <ac:chgData name="Ryan Mclaren" userId="b32a91fb-bb55-4a10-af96-bc1ca868c72d" providerId="ADAL" clId="{134C0504-FF9B-4607-B36F-D1DBC63868A2}" dt="2020-12-01T16:58:58.600" v="290" actId="14100"/>
          <ac:picMkLst>
            <pc:docMk/>
            <pc:sldMk cId="2256288985" sldId="262"/>
            <ac:picMk id="5" creationId="{4320E0B0-2ACA-42DB-8FFF-DA905D61746D}"/>
          </ac:picMkLst>
        </pc:picChg>
        <pc:picChg chg="add mod">
          <ac:chgData name="Ryan Mclaren" userId="b32a91fb-bb55-4a10-af96-bc1ca868c72d" providerId="ADAL" clId="{134C0504-FF9B-4607-B36F-D1DBC63868A2}" dt="2020-12-02T21:14:19.700" v="2097"/>
          <ac:picMkLst>
            <pc:docMk/>
            <pc:sldMk cId="2256288985" sldId="262"/>
            <ac:picMk id="6" creationId="{E2818DD4-31FC-4531-8205-5ECB85E33F76}"/>
          </ac:picMkLst>
        </pc:picChg>
      </pc:sldChg>
      <pc:sldChg chg="addSp modSp mod">
        <pc:chgData name="Ryan Mclaren" userId="b32a91fb-bb55-4a10-af96-bc1ca868c72d" providerId="ADAL" clId="{134C0504-FF9B-4607-B36F-D1DBC63868A2}" dt="2020-12-02T21:14:34.112" v="2098"/>
        <pc:sldMkLst>
          <pc:docMk/>
          <pc:sldMk cId="3862732047" sldId="263"/>
        </pc:sldMkLst>
        <pc:spChg chg="mod">
          <ac:chgData name="Ryan Mclaren" userId="b32a91fb-bb55-4a10-af96-bc1ca868c72d" providerId="ADAL" clId="{134C0504-FF9B-4607-B36F-D1DBC63868A2}" dt="2020-12-01T16:42:33.413" v="11"/>
          <ac:spMkLst>
            <pc:docMk/>
            <pc:sldMk cId="3862732047" sldId="263"/>
            <ac:spMk id="3" creationId="{8D430A6C-A8A9-4508-8162-5F992CAFC477}"/>
          </ac:spMkLst>
        </pc:spChg>
        <pc:spChg chg="add mod">
          <ac:chgData name="Ryan Mclaren" userId="b32a91fb-bb55-4a10-af96-bc1ca868c72d" providerId="ADAL" clId="{134C0504-FF9B-4607-B36F-D1DBC63868A2}" dt="2020-12-01T17:02:47.521" v="325" actId="20577"/>
          <ac:spMkLst>
            <pc:docMk/>
            <pc:sldMk cId="3862732047" sldId="263"/>
            <ac:spMk id="7" creationId="{F5920CB3-80F7-4360-A0D9-8B33FD095AE0}"/>
          </ac:spMkLst>
        </pc:spChg>
        <pc:grpChg chg="add mod">
          <ac:chgData name="Ryan Mclaren" userId="b32a91fb-bb55-4a10-af96-bc1ca868c72d" providerId="ADAL" clId="{134C0504-FF9B-4607-B36F-D1DBC63868A2}" dt="2020-12-01T16:42:33.413" v="11"/>
          <ac:grpSpMkLst>
            <pc:docMk/>
            <pc:sldMk cId="3862732047" sldId="263"/>
            <ac:grpSpMk id="2" creationId="{23C5E5CB-208F-46EC-A25B-EB321D017393}"/>
          </ac:grpSpMkLst>
        </pc:grpChg>
        <pc:picChg chg="mod">
          <ac:chgData name="Ryan Mclaren" userId="b32a91fb-bb55-4a10-af96-bc1ca868c72d" providerId="ADAL" clId="{134C0504-FF9B-4607-B36F-D1DBC63868A2}" dt="2020-12-01T16:42:33.413" v="11"/>
          <ac:picMkLst>
            <pc:docMk/>
            <pc:sldMk cId="3862732047" sldId="263"/>
            <ac:picMk id="4" creationId="{EC929550-05F0-433F-B663-98A8BCC58859}"/>
          </ac:picMkLst>
        </pc:picChg>
        <pc:picChg chg="add mod">
          <ac:chgData name="Ryan Mclaren" userId="b32a91fb-bb55-4a10-af96-bc1ca868c72d" providerId="ADAL" clId="{134C0504-FF9B-4607-B36F-D1DBC63868A2}" dt="2020-12-01T17:03:04.771" v="328" actId="14100"/>
          <ac:picMkLst>
            <pc:docMk/>
            <pc:sldMk cId="3862732047" sldId="263"/>
            <ac:picMk id="5" creationId="{BF5D5AFC-FB75-4930-B311-56F263335E0F}"/>
          </ac:picMkLst>
        </pc:picChg>
        <pc:picChg chg="add mod">
          <ac:chgData name="Ryan Mclaren" userId="b32a91fb-bb55-4a10-af96-bc1ca868c72d" providerId="ADAL" clId="{134C0504-FF9B-4607-B36F-D1DBC63868A2}" dt="2020-12-02T21:14:34.112" v="2098"/>
          <ac:picMkLst>
            <pc:docMk/>
            <pc:sldMk cId="3862732047" sldId="263"/>
            <ac:picMk id="6" creationId="{73017AD2-4778-4FAE-AA0A-A109CF80B843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15:23.009" v="2100"/>
        <pc:sldMkLst>
          <pc:docMk/>
          <pc:sldMk cId="2574958614" sldId="264"/>
        </pc:sldMkLst>
        <pc:spChg chg="mod">
          <ac:chgData name="Ryan Mclaren" userId="b32a91fb-bb55-4a10-af96-bc1ca868c72d" providerId="ADAL" clId="{134C0504-FF9B-4607-B36F-D1DBC63868A2}" dt="2020-12-01T17:00:23.418" v="302"/>
          <ac:spMkLst>
            <pc:docMk/>
            <pc:sldMk cId="2574958614" sldId="264"/>
            <ac:spMk id="3" creationId="{397422A1-070D-4265-B64D-30A18297679E}"/>
          </ac:spMkLst>
        </pc:spChg>
        <pc:spChg chg="add mod">
          <ac:chgData name="Ryan Mclaren" userId="b32a91fb-bb55-4a10-af96-bc1ca868c72d" providerId="ADAL" clId="{134C0504-FF9B-4607-B36F-D1DBC63868A2}" dt="2020-12-01T17:04:08.024" v="338" actId="12788"/>
          <ac:spMkLst>
            <pc:docMk/>
            <pc:sldMk cId="2574958614" sldId="264"/>
            <ac:spMk id="7" creationId="{2EC498FE-CB30-4490-BB28-1DCCFE0DE906}"/>
          </ac:spMkLst>
        </pc:spChg>
        <pc:spChg chg="add mod">
          <ac:chgData name="Ryan Mclaren" userId="b32a91fb-bb55-4a10-af96-bc1ca868c72d" providerId="ADAL" clId="{134C0504-FF9B-4607-B36F-D1DBC63868A2}" dt="2020-12-01T17:04:46.162" v="344" actId="1582"/>
          <ac:spMkLst>
            <pc:docMk/>
            <pc:sldMk cId="2574958614" sldId="264"/>
            <ac:spMk id="8" creationId="{80DE1188-56B8-4EB7-A6F0-4728B06059CF}"/>
          </ac:spMkLst>
        </pc:spChg>
        <pc:grpChg chg="add mod">
          <ac:chgData name="Ryan Mclaren" userId="b32a91fb-bb55-4a10-af96-bc1ca868c72d" providerId="ADAL" clId="{134C0504-FF9B-4607-B36F-D1DBC63868A2}" dt="2020-12-01T17:00:23.418" v="302"/>
          <ac:grpSpMkLst>
            <pc:docMk/>
            <pc:sldMk cId="2574958614" sldId="264"/>
            <ac:grpSpMk id="2" creationId="{5C3822EA-D5C9-4C10-AE60-110B7FBA66D4}"/>
          </ac:grpSpMkLst>
        </pc:grpChg>
        <pc:picChg chg="mod">
          <ac:chgData name="Ryan Mclaren" userId="b32a91fb-bb55-4a10-af96-bc1ca868c72d" providerId="ADAL" clId="{134C0504-FF9B-4607-B36F-D1DBC63868A2}" dt="2020-12-01T17:00:23.418" v="302"/>
          <ac:picMkLst>
            <pc:docMk/>
            <pc:sldMk cId="2574958614" sldId="264"/>
            <ac:picMk id="4" creationId="{57396604-7F9D-4FA2-B3CC-95CB99B4EB56}"/>
          </ac:picMkLst>
        </pc:picChg>
        <pc:picChg chg="add mod">
          <ac:chgData name="Ryan Mclaren" userId="b32a91fb-bb55-4a10-af96-bc1ca868c72d" providerId="ADAL" clId="{134C0504-FF9B-4607-B36F-D1DBC63868A2}" dt="2020-12-01T17:04:34.210" v="342" actId="1076"/>
          <ac:picMkLst>
            <pc:docMk/>
            <pc:sldMk cId="2574958614" sldId="264"/>
            <ac:picMk id="5" creationId="{0CBF0C8D-9FC6-4515-8E6D-94ECBD9D24B2}"/>
          </ac:picMkLst>
        </pc:picChg>
        <pc:picChg chg="add del mod">
          <ac:chgData name="Ryan Mclaren" userId="b32a91fb-bb55-4a10-af96-bc1ca868c72d" providerId="ADAL" clId="{134C0504-FF9B-4607-B36F-D1DBC63868A2}" dt="2020-12-02T21:15:23.009" v="2100"/>
          <ac:picMkLst>
            <pc:docMk/>
            <pc:sldMk cId="2574958614" sldId="264"/>
            <ac:picMk id="6" creationId="{AD0D6C88-EB9C-4DFB-A1A5-6194CB9DE1BA}"/>
          </ac:picMkLst>
        </pc:picChg>
        <pc:picChg chg="add mod">
          <ac:chgData name="Ryan Mclaren" userId="b32a91fb-bb55-4a10-af96-bc1ca868c72d" providerId="ADAL" clId="{134C0504-FF9B-4607-B36F-D1DBC63868A2}" dt="2020-12-02T21:15:23.009" v="2100"/>
          <ac:picMkLst>
            <pc:docMk/>
            <pc:sldMk cId="2574958614" sldId="264"/>
            <ac:picMk id="9" creationId="{19CF897A-0A2C-4F6E-AC32-AD960EA85338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16:52.464" v="2103"/>
        <pc:sldMkLst>
          <pc:docMk/>
          <pc:sldMk cId="1296261436" sldId="265"/>
        </pc:sldMkLst>
        <pc:spChg chg="mod">
          <ac:chgData name="Ryan Mclaren" userId="b32a91fb-bb55-4a10-af96-bc1ca868c72d" providerId="ADAL" clId="{134C0504-FF9B-4607-B36F-D1DBC63868A2}" dt="2020-12-01T17:00:25.746" v="303"/>
          <ac:spMkLst>
            <pc:docMk/>
            <pc:sldMk cId="1296261436" sldId="265"/>
            <ac:spMk id="3" creationId="{2D60B692-44EF-4F29-B583-6038F66961AA}"/>
          </ac:spMkLst>
        </pc:spChg>
        <pc:spChg chg="add mod">
          <ac:chgData name="Ryan Mclaren" userId="b32a91fb-bb55-4a10-af96-bc1ca868c72d" providerId="ADAL" clId="{134C0504-FF9B-4607-B36F-D1DBC63868A2}" dt="2020-12-01T17:07:27.359" v="388" actId="113"/>
          <ac:spMkLst>
            <pc:docMk/>
            <pc:sldMk cId="1296261436" sldId="265"/>
            <ac:spMk id="7" creationId="{6E80FCDC-D8C3-4B02-9F9A-D25288967DC2}"/>
          </ac:spMkLst>
        </pc:spChg>
        <pc:grpChg chg="add mod">
          <ac:chgData name="Ryan Mclaren" userId="b32a91fb-bb55-4a10-af96-bc1ca868c72d" providerId="ADAL" clId="{134C0504-FF9B-4607-B36F-D1DBC63868A2}" dt="2020-12-01T17:00:25.746" v="303"/>
          <ac:grpSpMkLst>
            <pc:docMk/>
            <pc:sldMk cId="1296261436" sldId="265"/>
            <ac:grpSpMk id="2" creationId="{91B67ED9-1DB6-4910-B291-D7B2EAF0D674}"/>
          </ac:grpSpMkLst>
        </pc:grpChg>
        <pc:picChg chg="mod">
          <ac:chgData name="Ryan Mclaren" userId="b32a91fb-bb55-4a10-af96-bc1ca868c72d" providerId="ADAL" clId="{134C0504-FF9B-4607-B36F-D1DBC63868A2}" dt="2020-12-01T17:00:25.746" v="303"/>
          <ac:picMkLst>
            <pc:docMk/>
            <pc:sldMk cId="1296261436" sldId="265"/>
            <ac:picMk id="4" creationId="{3FF05D77-1212-4A0F-9159-F8EB99D147B9}"/>
          </ac:picMkLst>
        </pc:picChg>
        <pc:picChg chg="add mod">
          <ac:chgData name="Ryan Mclaren" userId="b32a91fb-bb55-4a10-af96-bc1ca868c72d" providerId="ADAL" clId="{134C0504-FF9B-4607-B36F-D1DBC63868A2}" dt="2020-12-01T17:05:58.203" v="356" actId="14100"/>
          <ac:picMkLst>
            <pc:docMk/>
            <pc:sldMk cId="1296261436" sldId="265"/>
            <ac:picMk id="5" creationId="{FE97DF7F-19F4-4EA4-8721-DC76EE7D6958}"/>
          </ac:picMkLst>
        </pc:picChg>
        <pc:picChg chg="add del mod">
          <ac:chgData name="Ryan Mclaren" userId="b32a91fb-bb55-4a10-af96-bc1ca868c72d" providerId="ADAL" clId="{134C0504-FF9B-4607-B36F-D1DBC63868A2}" dt="2020-12-02T21:16:35.116" v="2102"/>
          <ac:picMkLst>
            <pc:docMk/>
            <pc:sldMk cId="1296261436" sldId="265"/>
            <ac:picMk id="6" creationId="{6B6A5583-583E-4524-B9C6-2F7489A46AEC}"/>
          </ac:picMkLst>
        </pc:picChg>
        <pc:picChg chg="add del mod">
          <ac:chgData name="Ryan Mclaren" userId="b32a91fb-bb55-4a10-af96-bc1ca868c72d" providerId="ADAL" clId="{134C0504-FF9B-4607-B36F-D1DBC63868A2}" dt="2020-12-02T21:16:52.464" v="2103"/>
          <ac:picMkLst>
            <pc:docMk/>
            <pc:sldMk cId="1296261436" sldId="265"/>
            <ac:picMk id="8" creationId="{94F41799-8886-49C9-B99C-2332D2439987}"/>
          </ac:picMkLst>
        </pc:picChg>
        <pc:picChg chg="add mod">
          <ac:chgData name="Ryan Mclaren" userId="b32a91fb-bb55-4a10-af96-bc1ca868c72d" providerId="ADAL" clId="{134C0504-FF9B-4607-B36F-D1DBC63868A2}" dt="2020-12-02T21:16:52.464" v="2103"/>
          <ac:picMkLst>
            <pc:docMk/>
            <pc:sldMk cId="1296261436" sldId="265"/>
            <ac:picMk id="9" creationId="{03B4C8BA-5702-4F76-A036-DC816F520D8C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17:24.819" v="2104"/>
        <pc:sldMkLst>
          <pc:docMk/>
          <pc:sldMk cId="3861693051" sldId="266"/>
        </pc:sldMkLst>
        <pc:spChg chg="mod">
          <ac:chgData name="Ryan Mclaren" userId="b32a91fb-bb55-4a10-af96-bc1ca868c72d" providerId="ADAL" clId="{134C0504-FF9B-4607-B36F-D1DBC63868A2}" dt="2020-12-01T17:00:27.902" v="304"/>
          <ac:spMkLst>
            <pc:docMk/>
            <pc:sldMk cId="3861693051" sldId="266"/>
            <ac:spMk id="3" creationId="{6A887997-6D2C-40B4-9E8B-EFC8B89F440E}"/>
          </ac:spMkLst>
        </pc:spChg>
        <pc:spChg chg="add mod">
          <ac:chgData name="Ryan Mclaren" userId="b32a91fb-bb55-4a10-af96-bc1ca868c72d" providerId="ADAL" clId="{134C0504-FF9B-4607-B36F-D1DBC63868A2}" dt="2020-12-01T17:08:27.870" v="394" actId="12788"/>
          <ac:spMkLst>
            <pc:docMk/>
            <pc:sldMk cId="3861693051" sldId="266"/>
            <ac:spMk id="7" creationId="{06AB6B6F-1751-4F77-AB36-8429E161CE7D}"/>
          </ac:spMkLst>
        </pc:spChg>
        <pc:grpChg chg="add mod">
          <ac:chgData name="Ryan Mclaren" userId="b32a91fb-bb55-4a10-af96-bc1ca868c72d" providerId="ADAL" clId="{134C0504-FF9B-4607-B36F-D1DBC63868A2}" dt="2020-12-01T17:00:27.902" v="304"/>
          <ac:grpSpMkLst>
            <pc:docMk/>
            <pc:sldMk cId="3861693051" sldId="266"/>
            <ac:grpSpMk id="2" creationId="{74DCEE14-F64B-43A7-8DF3-96165E0A1ECB}"/>
          </ac:grpSpMkLst>
        </pc:grpChg>
        <pc:picChg chg="mod">
          <ac:chgData name="Ryan Mclaren" userId="b32a91fb-bb55-4a10-af96-bc1ca868c72d" providerId="ADAL" clId="{134C0504-FF9B-4607-B36F-D1DBC63868A2}" dt="2020-12-01T17:00:27.902" v="304"/>
          <ac:picMkLst>
            <pc:docMk/>
            <pc:sldMk cId="3861693051" sldId="266"/>
            <ac:picMk id="4" creationId="{9AA8D10D-AE48-4A91-8536-84BE7A0364E2}"/>
          </ac:picMkLst>
        </pc:picChg>
        <pc:picChg chg="add mod">
          <ac:chgData name="Ryan Mclaren" userId="b32a91fb-bb55-4a10-af96-bc1ca868c72d" providerId="ADAL" clId="{134C0504-FF9B-4607-B36F-D1DBC63868A2}" dt="2020-12-01T17:08:40.447" v="397" actId="14100"/>
          <ac:picMkLst>
            <pc:docMk/>
            <pc:sldMk cId="3861693051" sldId="266"/>
            <ac:picMk id="5" creationId="{3649316A-0AFB-4AC7-82ED-DBB54F73C4AE}"/>
          </ac:picMkLst>
        </pc:picChg>
        <pc:picChg chg="add mod">
          <ac:chgData name="Ryan Mclaren" userId="b32a91fb-bb55-4a10-af96-bc1ca868c72d" providerId="ADAL" clId="{134C0504-FF9B-4607-B36F-D1DBC63868A2}" dt="2020-12-02T21:17:24.819" v="2104"/>
          <ac:picMkLst>
            <pc:docMk/>
            <pc:sldMk cId="3861693051" sldId="266"/>
            <ac:picMk id="6" creationId="{5C7ABE54-F3A4-42A5-BEEC-780580FDE57A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17:43.886" v="2105"/>
        <pc:sldMkLst>
          <pc:docMk/>
          <pc:sldMk cId="3263176724" sldId="267"/>
        </pc:sldMkLst>
        <pc:spChg chg="mod">
          <ac:chgData name="Ryan Mclaren" userId="b32a91fb-bb55-4a10-af96-bc1ca868c72d" providerId="ADAL" clId="{134C0504-FF9B-4607-B36F-D1DBC63868A2}" dt="2020-12-01T17:00:29.980" v="305"/>
          <ac:spMkLst>
            <pc:docMk/>
            <pc:sldMk cId="3263176724" sldId="267"/>
            <ac:spMk id="3" creationId="{427ED5B1-87C6-4477-BD87-EA563F18E959}"/>
          </ac:spMkLst>
        </pc:spChg>
        <pc:spChg chg="mod">
          <ac:chgData name="Ryan Mclaren" userId="b32a91fb-bb55-4a10-af96-bc1ca868c72d" providerId="ADAL" clId="{134C0504-FF9B-4607-B36F-D1DBC63868A2}" dt="2020-12-01T17:09:20.944" v="406"/>
          <ac:spMkLst>
            <pc:docMk/>
            <pc:sldMk cId="3263176724" sldId="267"/>
            <ac:spMk id="6" creationId="{36097123-3A19-45B6-A464-13D98F306E9C}"/>
          </ac:spMkLst>
        </pc:spChg>
        <pc:spChg chg="add mod">
          <ac:chgData name="Ryan Mclaren" userId="b32a91fb-bb55-4a10-af96-bc1ca868c72d" providerId="ADAL" clId="{134C0504-FF9B-4607-B36F-D1DBC63868A2}" dt="2020-12-01T17:11:06.395" v="447" actId="12788"/>
          <ac:spMkLst>
            <pc:docMk/>
            <pc:sldMk cId="3263176724" sldId="267"/>
            <ac:spMk id="10" creationId="{AA00CE5C-BE5B-498B-9FB7-D491FF9D14A6}"/>
          </ac:spMkLst>
        </pc:spChg>
        <pc:spChg chg="add del mod">
          <ac:chgData name="Ryan Mclaren" userId="b32a91fb-bb55-4a10-af96-bc1ca868c72d" providerId="ADAL" clId="{134C0504-FF9B-4607-B36F-D1DBC63868A2}" dt="2020-12-01T17:12:15.782" v="461" actId="478"/>
          <ac:spMkLst>
            <pc:docMk/>
            <pc:sldMk cId="3263176724" sldId="267"/>
            <ac:spMk id="12" creationId="{8B5A98DA-AF1D-4597-B372-88E6FB13D9C7}"/>
          </ac:spMkLst>
        </pc:spChg>
        <pc:spChg chg="add mod">
          <ac:chgData name="Ryan Mclaren" userId="b32a91fb-bb55-4a10-af96-bc1ca868c72d" providerId="ADAL" clId="{134C0504-FF9B-4607-B36F-D1DBC63868A2}" dt="2020-12-01T17:13:19.155" v="469" actId="1582"/>
          <ac:spMkLst>
            <pc:docMk/>
            <pc:sldMk cId="3263176724" sldId="267"/>
            <ac:spMk id="13" creationId="{31CF6CF3-8E6C-40F2-8A6C-CBA95906DA5B}"/>
          </ac:spMkLst>
        </pc:spChg>
        <pc:grpChg chg="add mod">
          <ac:chgData name="Ryan Mclaren" userId="b32a91fb-bb55-4a10-af96-bc1ca868c72d" providerId="ADAL" clId="{134C0504-FF9B-4607-B36F-D1DBC63868A2}" dt="2020-12-01T17:00:29.980" v="305"/>
          <ac:grpSpMkLst>
            <pc:docMk/>
            <pc:sldMk cId="3263176724" sldId="267"/>
            <ac:grpSpMk id="2" creationId="{75C25BB0-A558-4AC8-A746-942E6F816A54}"/>
          </ac:grpSpMkLst>
        </pc:grpChg>
        <pc:grpChg chg="add del mod">
          <ac:chgData name="Ryan Mclaren" userId="b32a91fb-bb55-4a10-af96-bc1ca868c72d" providerId="ADAL" clId="{134C0504-FF9B-4607-B36F-D1DBC63868A2}" dt="2020-12-01T17:09:24.256" v="407" actId="478"/>
          <ac:grpSpMkLst>
            <pc:docMk/>
            <pc:sldMk cId="3263176724" sldId="267"/>
            <ac:grpSpMk id="5" creationId="{B7F9CC68-96D0-42BC-A1A5-099476F13A4C}"/>
          </ac:grpSpMkLst>
        </pc:grpChg>
        <pc:picChg chg="mod">
          <ac:chgData name="Ryan Mclaren" userId="b32a91fb-bb55-4a10-af96-bc1ca868c72d" providerId="ADAL" clId="{134C0504-FF9B-4607-B36F-D1DBC63868A2}" dt="2020-12-01T17:00:29.980" v="305"/>
          <ac:picMkLst>
            <pc:docMk/>
            <pc:sldMk cId="3263176724" sldId="267"/>
            <ac:picMk id="4" creationId="{C6B7F491-40FD-4A16-A8F9-8A59B9CEB85A}"/>
          </ac:picMkLst>
        </pc:picChg>
        <pc:picChg chg="add mod">
          <ac:chgData name="Ryan Mclaren" userId="b32a91fb-bb55-4a10-af96-bc1ca868c72d" providerId="ADAL" clId="{134C0504-FF9B-4607-B36F-D1DBC63868A2}" dt="2020-12-02T21:17:43.886" v="2105"/>
          <ac:picMkLst>
            <pc:docMk/>
            <pc:sldMk cId="3263176724" sldId="267"/>
            <ac:picMk id="5" creationId="{B3507275-6B1C-4C60-9BCF-9884AC8F4AED}"/>
          </ac:picMkLst>
        </pc:picChg>
        <pc:picChg chg="mod">
          <ac:chgData name="Ryan Mclaren" userId="b32a91fb-bb55-4a10-af96-bc1ca868c72d" providerId="ADAL" clId="{134C0504-FF9B-4607-B36F-D1DBC63868A2}" dt="2020-12-01T17:09:20.944" v="406"/>
          <ac:picMkLst>
            <pc:docMk/>
            <pc:sldMk cId="3263176724" sldId="267"/>
            <ac:picMk id="7" creationId="{CF34AEF8-830D-45CB-BD27-D3E17BAA56B3}"/>
          </ac:picMkLst>
        </pc:picChg>
        <pc:picChg chg="add mod">
          <ac:chgData name="Ryan Mclaren" userId="b32a91fb-bb55-4a10-af96-bc1ca868c72d" providerId="ADAL" clId="{134C0504-FF9B-4607-B36F-D1DBC63868A2}" dt="2020-12-01T17:12:20.811" v="462" actId="14100"/>
          <ac:picMkLst>
            <pc:docMk/>
            <pc:sldMk cId="3263176724" sldId="267"/>
            <ac:picMk id="8" creationId="{751E0F80-B02E-412D-B638-96548E32AD06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18:04.036" v="2106"/>
        <pc:sldMkLst>
          <pc:docMk/>
          <pc:sldMk cId="1876818287" sldId="268"/>
        </pc:sldMkLst>
        <pc:spChg chg="mod">
          <ac:chgData name="Ryan Mclaren" userId="b32a91fb-bb55-4a10-af96-bc1ca868c72d" providerId="ADAL" clId="{134C0504-FF9B-4607-B36F-D1DBC63868A2}" dt="2020-12-01T17:09:03.383" v="402"/>
          <ac:spMkLst>
            <pc:docMk/>
            <pc:sldMk cId="1876818287" sldId="268"/>
            <ac:spMk id="3" creationId="{6287954A-4577-454F-91C1-93E7B90C8A66}"/>
          </ac:spMkLst>
        </pc:spChg>
        <pc:spChg chg="add mod">
          <ac:chgData name="Ryan Mclaren" userId="b32a91fb-bb55-4a10-af96-bc1ca868c72d" providerId="ADAL" clId="{134C0504-FF9B-4607-B36F-D1DBC63868A2}" dt="2020-12-01T17:15:18.833" v="515" actId="12788"/>
          <ac:spMkLst>
            <pc:docMk/>
            <pc:sldMk cId="1876818287" sldId="268"/>
            <ac:spMk id="7" creationId="{04358368-4A42-4381-B773-F0C8C2E92CC3}"/>
          </ac:spMkLst>
        </pc:spChg>
        <pc:spChg chg="add mod">
          <ac:chgData name="Ryan Mclaren" userId="b32a91fb-bb55-4a10-af96-bc1ca868c72d" providerId="ADAL" clId="{134C0504-FF9B-4607-B36F-D1DBC63868A2}" dt="2020-12-01T17:17:39.541" v="531" actId="14100"/>
          <ac:spMkLst>
            <pc:docMk/>
            <pc:sldMk cId="1876818287" sldId="268"/>
            <ac:spMk id="8" creationId="{3BE2B980-1FB8-4490-A0B0-CAE79A9E6C12}"/>
          </ac:spMkLst>
        </pc:spChg>
        <pc:spChg chg="add mod">
          <ac:chgData name="Ryan Mclaren" userId="b32a91fb-bb55-4a10-af96-bc1ca868c72d" providerId="ADAL" clId="{134C0504-FF9B-4607-B36F-D1DBC63868A2}" dt="2020-12-01T17:18:11.441" v="538" actId="1582"/>
          <ac:spMkLst>
            <pc:docMk/>
            <pc:sldMk cId="1876818287" sldId="268"/>
            <ac:spMk id="9" creationId="{7949652E-1A4F-42D8-A2FF-289336FD3FE6}"/>
          </ac:spMkLst>
        </pc:spChg>
        <pc:grpChg chg="add mod">
          <ac:chgData name="Ryan Mclaren" userId="b32a91fb-bb55-4a10-af96-bc1ca868c72d" providerId="ADAL" clId="{134C0504-FF9B-4607-B36F-D1DBC63868A2}" dt="2020-12-01T17:09:03.383" v="402"/>
          <ac:grpSpMkLst>
            <pc:docMk/>
            <pc:sldMk cId="1876818287" sldId="268"/>
            <ac:grpSpMk id="2" creationId="{A500DC0B-96F8-478F-81A0-4DF68D33B446}"/>
          </ac:grpSpMkLst>
        </pc:grpChg>
        <pc:picChg chg="mod">
          <ac:chgData name="Ryan Mclaren" userId="b32a91fb-bb55-4a10-af96-bc1ca868c72d" providerId="ADAL" clId="{134C0504-FF9B-4607-B36F-D1DBC63868A2}" dt="2020-12-01T17:09:03.383" v="402"/>
          <ac:picMkLst>
            <pc:docMk/>
            <pc:sldMk cId="1876818287" sldId="268"/>
            <ac:picMk id="4" creationId="{B6F8F637-E561-4AA0-8CA5-082DB95C256F}"/>
          </ac:picMkLst>
        </pc:picChg>
        <pc:picChg chg="add del mod">
          <ac:chgData name="Ryan Mclaren" userId="b32a91fb-bb55-4a10-af96-bc1ca868c72d" providerId="ADAL" clId="{134C0504-FF9B-4607-B36F-D1DBC63868A2}" dt="2020-12-01T17:14:32.327" v="471" actId="478"/>
          <ac:picMkLst>
            <pc:docMk/>
            <pc:sldMk cId="1876818287" sldId="268"/>
            <ac:picMk id="5" creationId="{6C3B65F7-B108-46A2-AF18-5473626F9363}"/>
          </ac:picMkLst>
        </pc:picChg>
        <pc:picChg chg="add mod">
          <ac:chgData name="Ryan Mclaren" userId="b32a91fb-bb55-4a10-af96-bc1ca868c72d" providerId="ADAL" clId="{134C0504-FF9B-4607-B36F-D1DBC63868A2}" dt="2020-12-02T21:18:04.036" v="2106"/>
          <ac:picMkLst>
            <pc:docMk/>
            <pc:sldMk cId="1876818287" sldId="268"/>
            <ac:picMk id="5" creationId="{B2E380FF-BCF3-4186-999B-D253A3DA2864}"/>
          </ac:picMkLst>
        </pc:picChg>
        <pc:picChg chg="add mod">
          <ac:chgData name="Ryan Mclaren" userId="b32a91fb-bb55-4a10-af96-bc1ca868c72d" providerId="ADAL" clId="{134C0504-FF9B-4607-B36F-D1DBC63868A2}" dt="2020-12-01T17:14:33.945" v="472"/>
          <ac:picMkLst>
            <pc:docMk/>
            <pc:sldMk cId="1876818287" sldId="268"/>
            <ac:picMk id="6" creationId="{EE5C82E0-CEB6-42AC-A524-C1DFA7713800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19:38.463" v="2108"/>
        <pc:sldMkLst>
          <pc:docMk/>
          <pc:sldMk cId="2597276720" sldId="269"/>
        </pc:sldMkLst>
        <pc:spChg chg="mod">
          <ac:chgData name="Ryan Mclaren" userId="b32a91fb-bb55-4a10-af96-bc1ca868c72d" providerId="ADAL" clId="{134C0504-FF9B-4607-B36F-D1DBC63868A2}" dt="2020-12-01T17:09:05.445" v="403"/>
          <ac:spMkLst>
            <pc:docMk/>
            <pc:sldMk cId="2597276720" sldId="269"/>
            <ac:spMk id="3" creationId="{864BB1E9-21E4-4EFB-8E06-ECFCB3AA12E3}"/>
          </ac:spMkLst>
        </pc:spChg>
        <pc:spChg chg="add mod">
          <ac:chgData name="Ryan Mclaren" userId="b32a91fb-bb55-4a10-af96-bc1ca868c72d" providerId="ADAL" clId="{134C0504-FF9B-4607-B36F-D1DBC63868A2}" dt="2020-12-01T17:19:30.986" v="549" actId="14100"/>
          <ac:spMkLst>
            <pc:docMk/>
            <pc:sldMk cId="2597276720" sldId="269"/>
            <ac:spMk id="7" creationId="{4D82691D-BB62-4D9C-A90E-9AFEDD0B5DF9}"/>
          </ac:spMkLst>
        </pc:spChg>
        <pc:grpChg chg="add mod">
          <ac:chgData name="Ryan Mclaren" userId="b32a91fb-bb55-4a10-af96-bc1ca868c72d" providerId="ADAL" clId="{134C0504-FF9B-4607-B36F-D1DBC63868A2}" dt="2020-12-01T17:09:05.445" v="403"/>
          <ac:grpSpMkLst>
            <pc:docMk/>
            <pc:sldMk cId="2597276720" sldId="269"/>
            <ac:grpSpMk id="2" creationId="{F2E6EDE9-86BF-4AF4-B59B-97882A776952}"/>
          </ac:grpSpMkLst>
        </pc:grpChg>
        <pc:picChg chg="mod">
          <ac:chgData name="Ryan Mclaren" userId="b32a91fb-bb55-4a10-af96-bc1ca868c72d" providerId="ADAL" clId="{134C0504-FF9B-4607-B36F-D1DBC63868A2}" dt="2020-12-01T17:09:05.445" v="403"/>
          <ac:picMkLst>
            <pc:docMk/>
            <pc:sldMk cId="2597276720" sldId="269"/>
            <ac:picMk id="4" creationId="{2D831351-DD15-4E2E-8137-0C6BF0D85FEC}"/>
          </ac:picMkLst>
        </pc:picChg>
        <pc:picChg chg="add mod">
          <ac:chgData name="Ryan Mclaren" userId="b32a91fb-bb55-4a10-af96-bc1ca868c72d" providerId="ADAL" clId="{134C0504-FF9B-4607-B36F-D1DBC63868A2}" dt="2020-12-01T17:19:45.735" v="552" actId="14100"/>
          <ac:picMkLst>
            <pc:docMk/>
            <pc:sldMk cId="2597276720" sldId="269"/>
            <ac:picMk id="5" creationId="{31C9AEAF-9299-4510-87EA-9B75254D0854}"/>
          </ac:picMkLst>
        </pc:picChg>
        <pc:picChg chg="add del mod">
          <ac:chgData name="Ryan Mclaren" userId="b32a91fb-bb55-4a10-af96-bc1ca868c72d" providerId="ADAL" clId="{134C0504-FF9B-4607-B36F-D1DBC63868A2}" dt="2020-12-02T21:19:38.463" v="2108"/>
          <ac:picMkLst>
            <pc:docMk/>
            <pc:sldMk cId="2597276720" sldId="269"/>
            <ac:picMk id="6" creationId="{2507A505-0456-4B30-BB9F-CE15F4D8D2D1}"/>
          </ac:picMkLst>
        </pc:picChg>
        <pc:picChg chg="add mod">
          <ac:chgData name="Ryan Mclaren" userId="b32a91fb-bb55-4a10-af96-bc1ca868c72d" providerId="ADAL" clId="{134C0504-FF9B-4607-B36F-D1DBC63868A2}" dt="2020-12-02T21:19:38.463" v="2108"/>
          <ac:picMkLst>
            <pc:docMk/>
            <pc:sldMk cId="2597276720" sldId="269"/>
            <ac:picMk id="8" creationId="{9423EF07-51A8-4EB3-9902-829E0D43481A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20:39.653" v="2109"/>
        <pc:sldMkLst>
          <pc:docMk/>
          <pc:sldMk cId="1835938518" sldId="270"/>
        </pc:sldMkLst>
        <pc:spChg chg="mod">
          <ac:chgData name="Ryan Mclaren" userId="b32a91fb-bb55-4a10-af96-bc1ca868c72d" providerId="ADAL" clId="{134C0504-FF9B-4607-B36F-D1DBC63868A2}" dt="2020-12-01T17:09:07.695" v="404"/>
          <ac:spMkLst>
            <pc:docMk/>
            <pc:sldMk cId="1835938518" sldId="270"/>
            <ac:spMk id="3" creationId="{0455EB89-72AE-4137-AFB1-5014CD87CB58}"/>
          </ac:spMkLst>
        </pc:spChg>
        <pc:spChg chg="add mod">
          <ac:chgData name="Ryan Mclaren" userId="b32a91fb-bb55-4a10-af96-bc1ca868c72d" providerId="ADAL" clId="{134C0504-FF9B-4607-B36F-D1DBC63868A2}" dt="2020-12-01T17:31:00.082" v="570" actId="1076"/>
          <ac:spMkLst>
            <pc:docMk/>
            <pc:sldMk cId="1835938518" sldId="270"/>
            <ac:spMk id="7" creationId="{FEA2360A-6F57-4750-AFD0-6A9381CE9F04}"/>
          </ac:spMkLst>
        </pc:spChg>
        <pc:spChg chg="add mod">
          <ac:chgData name="Ryan Mclaren" userId="b32a91fb-bb55-4a10-af96-bc1ca868c72d" providerId="ADAL" clId="{134C0504-FF9B-4607-B36F-D1DBC63868A2}" dt="2020-12-01T17:31:36.845" v="577" actId="1582"/>
          <ac:spMkLst>
            <pc:docMk/>
            <pc:sldMk cId="1835938518" sldId="270"/>
            <ac:spMk id="8" creationId="{ABF25102-3695-477F-88A8-F681120D8709}"/>
          </ac:spMkLst>
        </pc:spChg>
        <pc:grpChg chg="add mod">
          <ac:chgData name="Ryan Mclaren" userId="b32a91fb-bb55-4a10-af96-bc1ca868c72d" providerId="ADAL" clId="{134C0504-FF9B-4607-B36F-D1DBC63868A2}" dt="2020-12-01T17:09:07.695" v="404"/>
          <ac:grpSpMkLst>
            <pc:docMk/>
            <pc:sldMk cId="1835938518" sldId="270"/>
            <ac:grpSpMk id="2" creationId="{066B1307-A7A1-4B28-8409-985574CB88CF}"/>
          </ac:grpSpMkLst>
        </pc:grpChg>
        <pc:picChg chg="mod">
          <ac:chgData name="Ryan Mclaren" userId="b32a91fb-bb55-4a10-af96-bc1ca868c72d" providerId="ADAL" clId="{134C0504-FF9B-4607-B36F-D1DBC63868A2}" dt="2020-12-01T17:09:07.695" v="404"/>
          <ac:picMkLst>
            <pc:docMk/>
            <pc:sldMk cId="1835938518" sldId="270"/>
            <ac:picMk id="4" creationId="{A7AFC3E8-CA68-4FE2-8DD6-F7DF3EB87519}"/>
          </ac:picMkLst>
        </pc:picChg>
        <pc:picChg chg="add mod">
          <ac:chgData name="Ryan Mclaren" userId="b32a91fb-bb55-4a10-af96-bc1ca868c72d" providerId="ADAL" clId="{134C0504-FF9B-4607-B36F-D1DBC63868A2}" dt="2020-12-01T17:31:03.082" v="571" actId="14100"/>
          <ac:picMkLst>
            <pc:docMk/>
            <pc:sldMk cId="1835938518" sldId="270"/>
            <ac:picMk id="5" creationId="{07C56BB6-EC55-4D6A-823E-D56E0C532FF1}"/>
          </ac:picMkLst>
        </pc:picChg>
        <pc:picChg chg="add mod">
          <ac:chgData name="Ryan Mclaren" userId="b32a91fb-bb55-4a10-af96-bc1ca868c72d" providerId="ADAL" clId="{134C0504-FF9B-4607-B36F-D1DBC63868A2}" dt="2020-12-02T21:20:39.653" v="2109"/>
          <ac:picMkLst>
            <pc:docMk/>
            <pc:sldMk cId="1835938518" sldId="270"/>
            <ac:picMk id="6" creationId="{50F1258B-3FEB-4FC6-A82A-6945D4D8371B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21:53.525" v="2110"/>
        <pc:sldMkLst>
          <pc:docMk/>
          <pc:sldMk cId="1547365418" sldId="271"/>
        </pc:sldMkLst>
        <pc:spChg chg="mod">
          <ac:chgData name="Ryan Mclaren" userId="b32a91fb-bb55-4a10-af96-bc1ca868c72d" providerId="ADAL" clId="{134C0504-FF9B-4607-B36F-D1DBC63868A2}" dt="2020-12-01T17:09:09.945" v="405"/>
          <ac:spMkLst>
            <pc:docMk/>
            <pc:sldMk cId="1547365418" sldId="271"/>
            <ac:spMk id="3" creationId="{1F9AEE5E-3BF8-48BB-8CFA-A0D0CABB770B}"/>
          </ac:spMkLst>
        </pc:spChg>
        <pc:spChg chg="add mod">
          <ac:chgData name="Ryan Mclaren" userId="b32a91fb-bb55-4a10-af96-bc1ca868c72d" providerId="ADAL" clId="{134C0504-FF9B-4607-B36F-D1DBC63868A2}" dt="2020-12-01T17:34:22.655" v="624" actId="1076"/>
          <ac:spMkLst>
            <pc:docMk/>
            <pc:sldMk cId="1547365418" sldId="271"/>
            <ac:spMk id="7" creationId="{A6FCEFC6-0A6E-4FD6-862C-1BFFDF5765DF}"/>
          </ac:spMkLst>
        </pc:spChg>
        <pc:spChg chg="add mod">
          <ac:chgData name="Ryan Mclaren" userId="b32a91fb-bb55-4a10-af96-bc1ca868c72d" providerId="ADAL" clId="{134C0504-FF9B-4607-B36F-D1DBC63868A2}" dt="2020-12-01T17:34:35.670" v="627" actId="1076"/>
          <ac:spMkLst>
            <pc:docMk/>
            <pc:sldMk cId="1547365418" sldId="271"/>
            <ac:spMk id="8" creationId="{3EBCEFE0-DD3C-400A-A1E4-36AE1524E57D}"/>
          </ac:spMkLst>
        </pc:spChg>
        <pc:spChg chg="add mod">
          <ac:chgData name="Ryan Mclaren" userId="b32a91fb-bb55-4a10-af96-bc1ca868c72d" providerId="ADAL" clId="{134C0504-FF9B-4607-B36F-D1DBC63868A2}" dt="2020-12-01T17:35:27.870" v="638" actId="1076"/>
          <ac:spMkLst>
            <pc:docMk/>
            <pc:sldMk cId="1547365418" sldId="271"/>
            <ac:spMk id="11" creationId="{AA54E9B8-DBEB-4D1E-BB9A-0BF4F3D53E69}"/>
          </ac:spMkLst>
        </pc:spChg>
        <pc:spChg chg="add mod">
          <ac:chgData name="Ryan Mclaren" userId="b32a91fb-bb55-4a10-af96-bc1ca868c72d" providerId="ADAL" clId="{134C0504-FF9B-4607-B36F-D1DBC63868A2}" dt="2020-12-01T17:35:43.634" v="642" actId="14100"/>
          <ac:spMkLst>
            <pc:docMk/>
            <pc:sldMk cId="1547365418" sldId="271"/>
            <ac:spMk id="12" creationId="{47BAE8CB-F4FB-414F-8FD2-1577A528151D}"/>
          </ac:spMkLst>
        </pc:spChg>
        <pc:grpChg chg="add mod">
          <ac:chgData name="Ryan Mclaren" userId="b32a91fb-bb55-4a10-af96-bc1ca868c72d" providerId="ADAL" clId="{134C0504-FF9B-4607-B36F-D1DBC63868A2}" dt="2020-12-01T17:09:09.945" v="405"/>
          <ac:grpSpMkLst>
            <pc:docMk/>
            <pc:sldMk cId="1547365418" sldId="271"/>
            <ac:grpSpMk id="2" creationId="{20650D91-195B-49E7-AAEF-5BCCBF6DB368}"/>
          </ac:grpSpMkLst>
        </pc:grpChg>
        <pc:picChg chg="mod">
          <ac:chgData name="Ryan Mclaren" userId="b32a91fb-bb55-4a10-af96-bc1ca868c72d" providerId="ADAL" clId="{134C0504-FF9B-4607-B36F-D1DBC63868A2}" dt="2020-12-01T17:09:09.945" v="405"/>
          <ac:picMkLst>
            <pc:docMk/>
            <pc:sldMk cId="1547365418" sldId="271"/>
            <ac:picMk id="4" creationId="{29A78E27-2321-488A-ABD5-E821418030A3}"/>
          </ac:picMkLst>
        </pc:picChg>
        <pc:picChg chg="add mod">
          <ac:chgData name="Ryan Mclaren" userId="b32a91fb-bb55-4a10-af96-bc1ca868c72d" providerId="ADAL" clId="{134C0504-FF9B-4607-B36F-D1DBC63868A2}" dt="2020-12-01T17:34:52.825" v="632" actId="14100"/>
          <ac:picMkLst>
            <pc:docMk/>
            <pc:sldMk cId="1547365418" sldId="271"/>
            <ac:picMk id="5" creationId="{C371C582-8366-4C2F-814C-9FDA6C9863E6}"/>
          </ac:picMkLst>
        </pc:picChg>
        <pc:picChg chg="add mod">
          <ac:chgData name="Ryan Mclaren" userId="b32a91fb-bb55-4a10-af96-bc1ca868c72d" providerId="ADAL" clId="{134C0504-FF9B-4607-B36F-D1DBC63868A2}" dt="2020-12-02T21:21:53.525" v="2110"/>
          <ac:picMkLst>
            <pc:docMk/>
            <pc:sldMk cId="1547365418" sldId="271"/>
            <ac:picMk id="6" creationId="{0D394782-ABAC-486B-93A7-AE9AFCB24BD1}"/>
          </ac:picMkLst>
        </pc:picChg>
        <pc:picChg chg="add mod">
          <ac:chgData name="Ryan Mclaren" userId="b32a91fb-bb55-4a10-af96-bc1ca868c72d" providerId="ADAL" clId="{134C0504-FF9B-4607-B36F-D1DBC63868A2}" dt="2020-12-01T17:35:00.497" v="633" actId="14100"/>
          <ac:picMkLst>
            <pc:docMk/>
            <pc:sldMk cId="1547365418" sldId="271"/>
            <ac:picMk id="9" creationId="{2A8A676A-6C96-468F-8E01-FAE12F4CAA20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22:44.803" v="2111"/>
        <pc:sldMkLst>
          <pc:docMk/>
          <pc:sldMk cId="1024839630" sldId="272"/>
        </pc:sldMkLst>
        <pc:spChg chg="mod">
          <ac:chgData name="Ryan Mclaren" userId="b32a91fb-bb55-4a10-af96-bc1ca868c72d" providerId="ADAL" clId="{134C0504-FF9B-4607-B36F-D1DBC63868A2}" dt="2020-12-01T17:31:58.593" v="580"/>
          <ac:spMkLst>
            <pc:docMk/>
            <pc:sldMk cId="1024839630" sldId="272"/>
            <ac:spMk id="3" creationId="{82741836-8AAF-4FE8-9C30-7A87B3B3C13C}"/>
          </ac:spMkLst>
        </pc:spChg>
        <pc:spChg chg="add mod">
          <ac:chgData name="Ryan Mclaren" userId="b32a91fb-bb55-4a10-af96-bc1ca868c72d" providerId="ADAL" clId="{134C0504-FF9B-4607-B36F-D1DBC63868A2}" dt="2020-12-01T17:37:03.998" v="653" actId="13926"/>
          <ac:spMkLst>
            <pc:docMk/>
            <pc:sldMk cId="1024839630" sldId="272"/>
            <ac:spMk id="7" creationId="{CC576AE1-84FF-44A0-8577-CEAB57A10B7C}"/>
          </ac:spMkLst>
        </pc:spChg>
        <pc:spChg chg="add mod">
          <ac:chgData name="Ryan Mclaren" userId="b32a91fb-bb55-4a10-af96-bc1ca868c72d" providerId="ADAL" clId="{134C0504-FF9B-4607-B36F-D1DBC63868A2}" dt="2020-12-01T17:38:04.119" v="668" actId="20577"/>
          <ac:spMkLst>
            <pc:docMk/>
            <pc:sldMk cId="1024839630" sldId="272"/>
            <ac:spMk id="10" creationId="{1BED7701-4712-4E24-896F-42473832EBF3}"/>
          </ac:spMkLst>
        </pc:spChg>
        <pc:spChg chg="add mod">
          <ac:chgData name="Ryan Mclaren" userId="b32a91fb-bb55-4a10-af96-bc1ca868c72d" providerId="ADAL" clId="{134C0504-FF9B-4607-B36F-D1DBC63868A2}" dt="2020-12-01T17:37:46.902" v="663" actId="1582"/>
          <ac:spMkLst>
            <pc:docMk/>
            <pc:sldMk cId="1024839630" sldId="272"/>
            <ac:spMk id="11" creationId="{CF1DEDBD-BB14-407D-BFBE-48394505C8F3}"/>
          </ac:spMkLst>
        </pc:spChg>
        <pc:grpChg chg="add mod">
          <ac:chgData name="Ryan Mclaren" userId="b32a91fb-bb55-4a10-af96-bc1ca868c72d" providerId="ADAL" clId="{134C0504-FF9B-4607-B36F-D1DBC63868A2}" dt="2020-12-01T17:31:58.593" v="580"/>
          <ac:grpSpMkLst>
            <pc:docMk/>
            <pc:sldMk cId="1024839630" sldId="272"/>
            <ac:grpSpMk id="2" creationId="{60CC2E4A-9268-4308-9261-5DEE056AB1C1}"/>
          </ac:grpSpMkLst>
        </pc:grpChg>
        <pc:picChg chg="mod">
          <ac:chgData name="Ryan Mclaren" userId="b32a91fb-bb55-4a10-af96-bc1ca868c72d" providerId="ADAL" clId="{134C0504-FF9B-4607-B36F-D1DBC63868A2}" dt="2020-12-01T17:31:58.593" v="580"/>
          <ac:picMkLst>
            <pc:docMk/>
            <pc:sldMk cId="1024839630" sldId="272"/>
            <ac:picMk id="4" creationId="{B4DBE36B-85B7-4D3F-80E3-157416ADE239}"/>
          </ac:picMkLst>
        </pc:picChg>
        <pc:picChg chg="add mod">
          <ac:chgData name="Ryan Mclaren" userId="b32a91fb-bb55-4a10-af96-bc1ca868c72d" providerId="ADAL" clId="{134C0504-FF9B-4607-B36F-D1DBC63868A2}" dt="2020-12-01T17:37:14.451" v="656" actId="14100"/>
          <ac:picMkLst>
            <pc:docMk/>
            <pc:sldMk cId="1024839630" sldId="272"/>
            <ac:picMk id="5" creationId="{51C884A5-3A0E-4093-BEAC-C5D86702F818}"/>
          </ac:picMkLst>
        </pc:picChg>
        <pc:picChg chg="add mod">
          <ac:chgData name="Ryan Mclaren" userId="b32a91fb-bb55-4a10-af96-bc1ca868c72d" providerId="ADAL" clId="{134C0504-FF9B-4607-B36F-D1DBC63868A2}" dt="2020-12-02T21:22:44.803" v="2111"/>
          <ac:picMkLst>
            <pc:docMk/>
            <pc:sldMk cId="1024839630" sldId="272"/>
            <ac:picMk id="6" creationId="{56B8EC7E-988E-4EDF-A246-350C96DB1A04}"/>
          </ac:picMkLst>
        </pc:picChg>
        <pc:picChg chg="add mod">
          <ac:chgData name="Ryan Mclaren" userId="b32a91fb-bb55-4a10-af96-bc1ca868c72d" providerId="ADAL" clId="{134C0504-FF9B-4607-B36F-D1DBC63868A2}" dt="2020-12-01T17:38:15.915" v="672" actId="14100"/>
          <ac:picMkLst>
            <pc:docMk/>
            <pc:sldMk cId="1024839630" sldId="272"/>
            <ac:picMk id="8" creationId="{CF233931-60E5-4ACB-BEB7-460DD0DD11E9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24:33.195" v="2117"/>
        <pc:sldMkLst>
          <pc:docMk/>
          <pc:sldMk cId="2439328635" sldId="273"/>
        </pc:sldMkLst>
        <pc:spChg chg="mod">
          <ac:chgData name="Ryan Mclaren" userId="b32a91fb-bb55-4a10-af96-bc1ca868c72d" providerId="ADAL" clId="{134C0504-FF9B-4607-B36F-D1DBC63868A2}" dt="2020-12-01T17:32:01.203" v="581"/>
          <ac:spMkLst>
            <pc:docMk/>
            <pc:sldMk cId="2439328635" sldId="273"/>
            <ac:spMk id="3" creationId="{764BB235-F8CF-49C4-8EFA-70E4B9691E27}"/>
          </ac:spMkLst>
        </pc:spChg>
        <pc:spChg chg="add mod">
          <ac:chgData name="Ryan Mclaren" userId="b32a91fb-bb55-4a10-af96-bc1ca868c72d" providerId="ADAL" clId="{134C0504-FF9B-4607-B36F-D1DBC63868A2}" dt="2020-12-02T21:23:48.604" v="2116" actId="20577"/>
          <ac:spMkLst>
            <pc:docMk/>
            <pc:sldMk cId="2439328635" sldId="273"/>
            <ac:spMk id="7" creationId="{B07DEAD8-88A8-4CED-A92C-58275234138C}"/>
          </ac:spMkLst>
        </pc:spChg>
        <pc:spChg chg="add mod">
          <ac:chgData name="Ryan Mclaren" userId="b32a91fb-bb55-4a10-af96-bc1ca868c72d" providerId="ADAL" clId="{134C0504-FF9B-4607-B36F-D1DBC63868A2}" dt="2020-12-01T17:42:13.644" v="757" actId="1582"/>
          <ac:spMkLst>
            <pc:docMk/>
            <pc:sldMk cId="2439328635" sldId="273"/>
            <ac:spMk id="8" creationId="{1BE7D859-FA22-4BCB-B899-E55A258D297F}"/>
          </ac:spMkLst>
        </pc:spChg>
        <pc:grpChg chg="add mod">
          <ac:chgData name="Ryan Mclaren" userId="b32a91fb-bb55-4a10-af96-bc1ca868c72d" providerId="ADAL" clId="{134C0504-FF9B-4607-B36F-D1DBC63868A2}" dt="2020-12-01T17:32:01.203" v="581"/>
          <ac:grpSpMkLst>
            <pc:docMk/>
            <pc:sldMk cId="2439328635" sldId="273"/>
            <ac:grpSpMk id="2" creationId="{AD853A25-7656-4232-A2C8-45BBFDA828DD}"/>
          </ac:grpSpMkLst>
        </pc:grpChg>
        <pc:picChg chg="mod">
          <ac:chgData name="Ryan Mclaren" userId="b32a91fb-bb55-4a10-af96-bc1ca868c72d" providerId="ADAL" clId="{134C0504-FF9B-4607-B36F-D1DBC63868A2}" dt="2020-12-01T17:32:01.203" v="581"/>
          <ac:picMkLst>
            <pc:docMk/>
            <pc:sldMk cId="2439328635" sldId="273"/>
            <ac:picMk id="4" creationId="{651E3165-F1DE-4F1A-9B78-390D9D7C772E}"/>
          </ac:picMkLst>
        </pc:picChg>
        <pc:picChg chg="add mod">
          <ac:chgData name="Ryan Mclaren" userId="b32a91fb-bb55-4a10-af96-bc1ca868c72d" providerId="ADAL" clId="{134C0504-FF9B-4607-B36F-D1DBC63868A2}" dt="2020-12-01T17:40:19.979" v="693" actId="14100"/>
          <ac:picMkLst>
            <pc:docMk/>
            <pc:sldMk cId="2439328635" sldId="273"/>
            <ac:picMk id="5" creationId="{8D80CAFB-FBE4-4C26-878F-DF0174325040}"/>
          </ac:picMkLst>
        </pc:picChg>
        <pc:picChg chg="add mod">
          <ac:chgData name="Ryan Mclaren" userId="b32a91fb-bb55-4a10-af96-bc1ca868c72d" providerId="ADAL" clId="{134C0504-FF9B-4607-B36F-D1DBC63868A2}" dt="2020-12-02T21:24:33.195" v="2117"/>
          <ac:picMkLst>
            <pc:docMk/>
            <pc:sldMk cId="2439328635" sldId="273"/>
            <ac:picMk id="6" creationId="{B0AEC728-DF10-4B83-8EC3-4551CCA68309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24:56.532" v="2118"/>
        <pc:sldMkLst>
          <pc:docMk/>
          <pc:sldMk cId="4150776662" sldId="274"/>
        </pc:sldMkLst>
        <pc:spChg chg="mod">
          <ac:chgData name="Ryan Mclaren" userId="b32a91fb-bb55-4a10-af96-bc1ca868c72d" providerId="ADAL" clId="{134C0504-FF9B-4607-B36F-D1DBC63868A2}" dt="2020-12-01T17:44:12.208" v="791"/>
          <ac:spMkLst>
            <pc:docMk/>
            <pc:sldMk cId="4150776662" sldId="274"/>
            <ac:spMk id="3" creationId="{18BC9C2D-8C28-4EC2-86AD-1028CB57C2E3}"/>
          </ac:spMkLst>
        </pc:spChg>
        <pc:spChg chg="add del mod">
          <ac:chgData name="Ryan Mclaren" userId="b32a91fb-bb55-4a10-af96-bc1ca868c72d" providerId="ADAL" clId="{134C0504-FF9B-4607-B36F-D1DBC63868A2}" dt="2020-12-01T17:44:33.941" v="798"/>
          <ac:spMkLst>
            <pc:docMk/>
            <pc:sldMk cId="4150776662" sldId="274"/>
            <ac:spMk id="5" creationId="{1A46AB8D-B014-4488-8F77-C4695820859B}"/>
          </ac:spMkLst>
        </pc:spChg>
        <pc:spChg chg="add mod">
          <ac:chgData name="Ryan Mclaren" userId="b32a91fb-bb55-4a10-af96-bc1ca868c72d" providerId="ADAL" clId="{134C0504-FF9B-4607-B36F-D1DBC63868A2}" dt="2020-12-01T17:45:20.058" v="831" actId="12788"/>
          <ac:spMkLst>
            <pc:docMk/>
            <pc:sldMk cId="4150776662" sldId="274"/>
            <ac:spMk id="6" creationId="{BBC6FA76-12A5-4DAB-A4DA-6DECAFE5F754}"/>
          </ac:spMkLst>
        </pc:spChg>
        <pc:spChg chg="add del mod">
          <ac:chgData name="Ryan Mclaren" userId="b32a91fb-bb55-4a10-af96-bc1ca868c72d" providerId="ADAL" clId="{134C0504-FF9B-4607-B36F-D1DBC63868A2}" dt="2020-12-01T17:56:15.601" v="834" actId="478"/>
          <ac:spMkLst>
            <pc:docMk/>
            <pc:sldMk cId="4150776662" sldId="274"/>
            <ac:spMk id="8" creationId="{F74C93D2-542F-4DBE-8B3B-7628BCC94FCE}"/>
          </ac:spMkLst>
        </pc:spChg>
        <pc:grpChg chg="add mod">
          <ac:chgData name="Ryan Mclaren" userId="b32a91fb-bb55-4a10-af96-bc1ca868c72d" providerId="ADAL" clId="{134C0504-FF9B-4607-B36F-D1DBC63868A2}" dt="2020-12-01T17:44:12.208" v="791"/>
          <ac:grpSpMkLst>
            <pc:docMk/>
            <pc:sldMk cId="4150776662" sldId="274"/>
            <ac:grpSpMk id="2" creationId="{209BCE12-B642-4B63-B4C8-6D8709A5BE21}"/>
          </ac:grpSpMkLst>
        </pc:grpChg>
        <pc:picChg chg="mod">
          <ac:chgData name="Ryan Mclaren" userId="b32a91fb-bb55-4a10-af96-bc1ca868c72d" providerId="ADAL" clId="{134C0504-FF9B-4607-B36F-D1DBC63868A2}" dt="2020-12-01T17:44:12.208" v="791"/>
          <ac:picMkLst>
            <pc:docMk/>
            <pc:sldMk cId="4150776662" sldId="274"/>
            <ac:picMk id="4" creationId="{75D2A129-5C79-4899-B079-C7907A964202}"/>
          </ac:picMkLst>
        </pc:picChg>
        <pc:picChg chg="add mod">
          <ac:chgData name="Ryan Mclaren" userId="b32a91fb-bb55-4a10-af96-bc1ca868c72d" providerId="ADAL" clId="{134C0504-FF9B-4607-B36F-D1DBC63868A2}" dt="2020-12-02T21:24:56.532" v="2118"/>
          <ac:picMkLst>
            <pc:docMk/>
            <pc:sldMk cId="4150776662" sldId="274"/>
            <ac:picMk id="5" creationId="{EAC6FBCB-5114-4308-A1BF-D5249BCD7DBD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29:15.413" v="2148"/>
        <pc:sldMkLst>
          <pc:docMk/>
          <pc:sldMk cId="3234379751" sldId="275"/>
        </pc:sldMkLst>
        <pc:spChg chg="mod">
          <ac:chgData name="Ryan Mclaren" userId="b32a91fb-bb55-4a10-af96-bc1ca868c72d" providerId="ADAL" clId="{134C0504-FF9B-4607-B36F-D1DBC63868A2}" dt="2020-12-01T17:44:14.677" v="792"/>
          <ac:spMkLst>
            <pc:docMk/>
            <pc:sldMk cId="3234379751" sldId="275"/>
            <ac:spMk id="3" creationId="{702766DE-99C5-4421-B117-FE426A81CF6C}"/>
          </ac:spMkLst>
        </pc:spChg>
        <pc:spChg chg="add mod">
          <ac:chgData name="Ryan Mclaren" userId="b32a91fb-bb55-4a10-af96-bc1ca868c72d" providerId="ADAL" clId="{134C0504-FF9B-4607-B36F-D1DBC63868A2}" dt="2020-12-02T21:27:43.818" v="2142" actId="1076"/>
          <ac:spMkLst>
            <pc:docMk/>
            <pc:sldMk cId="3234379751" sldId="275"/>
            <ac:spMk id="6" creationId="{C1CB4629-9F0C-41DC-8684-E2A12825F566}"/>
          </ac:spMkLst>
        </pc:spChg>
        <pc:spChg chg="add mod">
          <ac:chgData name="Ryan Mclaren" userId="b32a91fb-bb55-4a10-af96-bc1ca868c72d" providerId="ADAL" clId="{134C0504-FF9B-4607-B36F-D1DBC63868A2}" dt="2020-12-02T21:26:58.410" v="2132" actId="1076"/>
          <ac:spMkLst>
            <pc:docMk/>
            <pc:sldMk cId="3234379751" sldId="275"/>
            <ac:spMk id="7" creationId="{0645CFBE-88F0-43CB-8670-AC36A775728C}"/>
          </ac:spMkLst>
        </pc:spChg>
        <pc:spChg chg="add mod">
          <ac:chgData name="Ryan Mclaren" userId="b32a91fb-bb55-4a10-af96-bc1ca868c72d" providerId="ADAL" clId="{134C0504-FF9B-4607-B36F-D1DBC63868A2}" dt="2020-12-01T19:27:49.272" v="886" actId="1582"/>
          <ac:spMkLst>
            <pc:docMk/>
            <pc:sldMk cId="3234379751" sldId="275"/>
            <ac:spMk id="9" creationId="{043B287A-A305-4F20-8254-032ABC0415D7}"/>
          </ac:spMkLst>
        </pc:spChg>
        <pc:spChg chg="add mod">
          <ac:chgData name="Ryan Mclaren" userId="b32a91fb-bb55-4a10-af96-bc1ca868c72d" providerId="ADAL" clId="{134C0504-FF9B-4607-B36F-D1DBC63868A2}" dt="2020-12-01T19:27:15.107" v="879" actId="12788"/>
          <ac:spMkLst>
            <pc:docMk/>
            <pc:sldMk cId="3234379751" sldId="275"/>
            <ac:spMk id="10" creationId="{449F4432-575E-4D25-8BE4-42601DAEC750}"/>
          </ac:spMkLst>
        </pc:spChg>
        <pc:grpChg chg="add mod">
          <ac:chgData name="Ryan Mclaren" userId="b32a91fb-bb55-4a10-af96-bc1ca868c72d" providerId="ADAL" clId="{134C0504-FF9B-4607-B36F-D1DBC63868A2}" dt="2020-12-01T17:44:14.677" v="792"/>
          <ac:grpSpMkLst>
            <pc:docMk/>
            <pc:sldMk cId="3234379751" sldId="275"/>
            <ac:grpSpMk id="2" creationId="{C40DE567-80D9-4287-B22C-75720653DDCE}"/>
          </ac:grpSpMkLst>
        </pc:grpChg>
        <pc:picChg chg="mod">
          <ac:chgData name="Ryan Mclaren" userId="b32a91fb-bb55-4a10-af96-bc1ca868c72d" providerId="ADAL" clId="{134C0504-FF9B-4607-B36F-D1DBC63868A2}" dt="2020-12-01T17:44:14.677" v="792"/>
          <ac:picMkLst>
            <pc:docMk/>
            <pc:sldMk cId="3234379751" sldId="275"/>
            <ac:picMk id="4" creationId="{5F73F0E4-9CB2-4665-B367-D586771E41F6}"/>
          </ac:picMkLst>
        </pc:picChg>
        <pc:picChg chg="add mod">
          <ac:chgData name="Ryan Mclaren" userId="b32a91fb-bb55-4a10-af96-bc1ca868c72d" providerId="ADAL" clId="{134C0504-FF9B-4607-B36F-D1DBC63868A2}" dt="2020-12-01T19:27:19.569" v="880" actId="14100"/>
          <ac:picMkLst>
            <pc:docMk/>
            <pc:sldMk cId="3234379751" sldId="275"/>
            <ac:picMk id="5" creationId="{39F9588E-42BA-4E6C-B659-2AD27B8237E4}"/>
          </ac:picMkLst>
        </pc:picChg>
        <pc:picChg chg="add del mod">
          <ac:chgData name="Ryan Mclaren" userId="b32a91fb-bb55-4a10-af96-bc1ca868c72d" providerId="ADAL" clId="{134C0504-FF9B-4607-B36F-D1DBC63868A2}" dt="2020-12-02T21:28:20.373" v="2144"/>
          <ac:picMkLst>
            <pc:docMk/>
            <pc:sldMk cId="3234379751" sldId="275"/>
            <ac:picMk id="8" creationId="{9A1598C3-7656-4115-874F-6F09F863D7CE}"/>
          </ac:picMkLst>
        </pc:picChg>
        <pc:picChg chg="add del mod">
          <ac:chgData name="Ryan Mclaren" userId="b32a91fb-bb55-4a10-af96-bc1ca868c72d" providerId="ADAL" clId="{134C0504-FF9B-4607-B36F-D1DBC63868A2}" dt="2020-12-02T21:28:32.433" v="2145"/>
          <ac:picMkLst>
            <pc:docMk/>
            <pc:sldMk cId="3234379751" sldId="275"/>
            <ac:picMk id="11" creationId="{010E3604-43E3-473E-ADBD-5310EC3CF592}"/>
          </ac:picMkLst>
        </pc:picChg>
        <pc:picChg chg="add del mod">
          <ac:chgData name="Ryan Mclaren" userId="b32a91fb-bb55-4a10-af96-bc1ca868c72d" providerId="ADAL" clId="{134C0504-FF9B-4607-B36F-D1DBC63868A2}" dt="2020-12-02T21:28:46.490" v="2146"/>
          <ac:picMkLst>
            <pc:docMk/>
            <pc:sldMk cId="3234379751" sldId="275"/>
            <ac:picMk id="12" creationId="{5CF1F4A8-328F-49E9-B463-7093A7CB9C3B}"/>
          </ac:picMkLst>
        </pc:picChg>
        <pc:picChg chg="add del mod">
          <ac:chgData name="Ryan Mclaren" userId="b32a91fb-bb55-4a10-af96-bc1ca868c72d" providerId="ADAL" clId="{134C0504-FF9B-4607-B36F-D1DBC63868A2}" dt="2020-12-02T21:29:03.469" v="2147"/>
          <ac:picMkLst>
            <pc:docMk/>
            <pc:sldMk cId="3234379751" sldId="275"/>
            <ac:picMk id="13" creationId="{B850E483-3007-4FB2-8D8E-7F175090C10C}"/>
          </ac:picMkLst>
        </pc:picChg>
        <pc:picChg chg="add del mod">
          <ac:chgData name="Ryan Mclaren" userId="b32a91fb-bb55-4a10-af96-bc1ca868c72d" providerId="ADAL" clId="{134C0504-FF9B-4607-B36F-D1DBC63868A2}" dt="2020-12-02T21:29:15.413" v="2148"/>
          <ac:picMkLst>
            <pc:docMk/>
            <pc:sldMk cId="3234379751" sldId="275"/>
            <ac:picMk id="14" creationId="{562A23BC-2480-4FCB-82EB-C69732279ABF}"/>
          </ac:picMkLst>
        </pc:picChg>
        <pc:picChg chg="add mod">
          <ac:chgData name="Ryan Mclaren" userId="b32a91fb-bb55-4a10-af96-bc1ca868c72d" providerId="ADAL" clId="{134C0504-FF9B-4607-B36F-D1DBC63868A2}" dt="2020-12-02T21:29:15.413" v="2148"/>
          <ac:picMkLst>
            <pc:docMk/>
            <pc:sldMk cId="3234379751" sldId="275"/>
            <ac:picMk id="15" creationId="{516BA502-6A0B-40F9-81F4-1F5F05438646}"/>
          </ac:picMkLst>
        </pc:picChg>
        <pc:picChg chg="add mod">
          <ac:chgData name="Ryan Mclaren" userId="b32a91fb-bb55-4a10-af96-bc1ca868c72d" providerId="ADAL" clId="{134C0504-FF9B-4607-B36F-D1DBC63868A2}" dt="2020-12-02T21:27:00.535" v="2133" actId="1076"/>
          <ac:picMkLst>
            <pc:docMk/>
            <pc:sldMk cId="3234379751" sldId="275"/>
            <ac:picMk id="1025" creationId="{99E4AE65-73B9-4FDE-ADE0-6C62B7774FB6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30:27.764" v="2154" actId="14100"/>
        <pc:sldMkLst>
          <pc:docMk/>
          <pc:sldMk cId="3847899498" sldId="276"/>
        </pc:sldMkLst>
        <pc:spChg chg="mod">
          <ac:chgData name="Ryan Mclaren" userId="b32a91fb-bb55-4a10-af96-bc1ca868c72d" providerId="ADAL" clId="{134C0504-FF9B-4607-B36F-D1DBC63868A2}" dt="2020-12-01T17:44:16.583" v="793"/>
          <ac:spMkLst>
            <pc:docMk/>
            <pc:sldMk cId="3847899498" sldId="276"/>
            <ac:spMk id="3" creationId="{6C40A278-6019-4C45-B2CA-FEFD768AA566}"/>
          </ac:spMkLst>
        </pc:spChg>
        <pc:spChg chg="add del mod">
          <ac:chgData name="Ryan Mclaren" userId="b32a91fb-bb55-4a10-af96-bc1ca868c72d" providerId="ADAL" clId="{134C0504-FF9B-4607-B36F-D1DBC63868A2}" dt="2020-12-01T19:27:58.787" v="888" actId="478"/>
          <ac:spMkLst>
            <pc:docMk/>
            <pc:sldMk cId="3847899498" sldId="276"/>
            <ac:spMk id="7" creationId="{E1C8B4C7-A20B-4682-902A-350B0EDA744F}"/>
          </ac:spMkLst>
        </pc:spChg>
        <pc:spChg chg="add mod">
          <ac:chgData name="Ryan Mclaren" userId="b32a91fb-bb55-4a10-af96-bc1ca868c72d" providerId="ADAL" clId="{134C0504-FF9B-4607-B36F-D1DBC63868A2}" dt="2020-12-02T21:30:27.764" v="2154" actId="14100"/>
          <ac:spMkLst>
            <pc:docMk/>
            <pc:sldMk cId="3847899498" sldId="276"/>
            <ac:spMk id="8" creationId="{EA2744ED-DFE7-4C02-A498-B713AD2D5B71}"/>
          </ac:spMkLst>
        </pc:spChg>
        <pc:spChg chg="add mod">
          <ac:chgData name="Ryan Mclaren" userId="b32a91fb-bb55-4a10-af96-bc1ca868c72d" providerId="ADAL" clId="{134C0504-FF9B-4607-B36F-D1DBC63868A2}" dt="2020-12-01T19:29:11.642" v="920" actId="12788"/>
          <ac:spMkLst>
            <pc:docMk/>
            <pc:sldMk cId="3847899498" sldId="276"/>
            <ac:spMk id="9" creationId="{0298ACF5-2CDA-4073-884A-4A7218FF0F2B}"/>
          </ac:spMkLst>
        </pc:spChg>
        <pc:grpChg chg="add mod">
          <ac:chgData name="Ryan Mclaren" userId="b32a91fb-bb55-4a10-af96-bc1ca868c72d" providerId="ADAL" clId="{134C0504-FF9B-4607-B36F-D1DBC63868A2}" dt="2020-12-01T17:44:16.583" v="793"/>
          <ac:grpSpMkLst>
            <pc:docMk/>
            <pc:sldMk cId="3847899498" sldId="276"/>
            <ac:grpSpMk id="2" creationId="{5DD03BB5-27C1-443C-86BB-D313ED4130EC}"/>
          </ac:grpSpMkLst>
        </pc:grpChg>
        <pc:picChg chg="mod">
          <ac:chgData name="Ryan Mclaren" userId="b32a91fb-bb55-4a10-af96-bc1ca868c72d" providerId="ADAL" clId="{134C0504-FF9B-4607-B36F-D1DBC63868A2}" dt="2020-12-01T17:44:16.583" v="793"/>
          <ac:picMkLst>
            <pc:docMk/>
            <pc:sldMk cId="3847899498" sldId="276"/>
            <ac:picMk id="4" creationId="{F61A5870-CD4C-46D5-9D3B-936613004CA0}"/>
          </ac:picMkLst>
        </pc:picChg>
        <pc:picChg chg="add mod">
          <ac:chgData name="Ryan Mclaren" userId="b32a91fb-bb55-4a10-af96-bc1ca868c72d" providerId="ADAL" clId="{134C0504-FF9B-4607-B36F-D1DBC63868A2}" dt="2020-12-01T19:26:28.547" v="872" actId="14100"/>
          <ac:picMkLst>
            <pc:docMk/>
            <pc:sldMk cId="3847899498" sldId="276"/>
            <ac:picMk id="5" creationId="{A24FA161-0017-439B-875D-7E2AA2DB1407}"/>
          </ac:picMkLst>
        </pc:picChg>
        <pc:picChg chg="add mod">
          <ac:chgData name="Ryan Mclaren" userId="b32a91fb-bb55-4a10-af96-bc1ca868c72d" providerId="ADAL" clId="{134C0504-FF9B-4607-B36F-D1DBC63868A2}" dt="2020-12-02T21:29:33.991" v="2149"/>
          <ac:picMkLst>
            <pc:docMk/>
            <pc:sldMk cId="3847899498" sldId="276"/>
            <ac:picMk id="6" creationId="{3448452A-4A81-42F2-8CEB-6F443ADB3099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30:54.837" v="2155"/>
        <pc:sldMkLst>
          <pc:docMk/>
          <pc:sldMk cId="107064644" sldId="277"/>
        </pc:sldMkLst>
        <pc:spChg chg="mod">
          <ac:chgData name="Ryan Mclaren" userId="b32a91fb-bb55-4a10-af96-bc1ca868c72d" providerId="ADAL" clId="{134C0504-FF9B-4607-B36F-D1DBC63868A2}" dt="2020-12-01T17:44:18.848" v="794"/>
          <ac:spMkLst>
            <pc:docMk/>
            <pc:sldMk cId="107064644" sldId="277"/>
            <ac:spMk id="3" creationId="{6515490C-7E6D-4B1B-A2F9-6552B5DFD29D}"/>
          </ac:spMkLst>
        </pc:spChg>
        <pc:spChg chg="add mod">
          <ac:chgData name="Ryan Mclaren" userId="b32a91fb-bb55-4a10-af96-bc1ca868c72d" providerId="ADAL" clId="{134C0504-FF9B-4607-B36F-D1DBC63868A2}" dt="2020-12-01T19:36:24.651" v="951" actId="1076"/>
          <ac:spMkLst>
            <pc:docMk/>
            <pc:sldMk cId="107064644" sldId="277"/>
            <ac:spMk id="7" creationId="{D829694B-BBBB-477A-B2F4-DE04758DBCF5}"/>
          </ac:spMkLst>
        </pc:spChg>
        <pc:spChg chg="add mod">
          <ac:chgData name="Ryan Mclaren" userId="b32a91fb-bb55-4a10-af96-bc1ca868c72d" providerId="ADAL" clId="{134C0504-FF9B-4607-B36F-D1DBC63868A2}" dt="2020-12-01T19:36:32.817" v="954" actId="1076"/>
          <ac:spMkLst>
            <pc:docMk/>
            <pc:sldMk cId="107064644" sldId="277"/>
            <ac:spMk id="8" creationId="{799DF772-C016-403D-A1B1-36432BD6A98C}"/>
          </ac:spMkLst>
        </pc:spChg>
        <pc:grpChg chg="add mod">
          <ac:chgData name="Ryan Mclaren" userId="b32a91fb-bb55-4a10-af96-bc1ca868c72d" providerId="ADAL" clId="{134C0504-FF9B-4607-B36F-D1DBC63868A2}" dt="2020-12-01T17:44:18.848" v="794"/>
          <ac:grpSpMkLst>
            <pc:docMk/>
            <pc:sldMk cId="107064644" sldId="277"/>
            <ac:grpSpMk id="2" creationId="{8F4237EC-B845-4533-9F09-87EC2308F12E}"/>
          </ac:grpSpMkLst>
        </pc:grpChg>
        <pc:picChg chg="mod">
          <ac:chgData name="Ryan Mclaren" userId="b32a91fb-bb55-4a10-af96-bc1ca868c72d" providerId="ADAL" clId="{134C0504-FF9B-4607-B36F-D1DBC63868A2}" dt="2020-12-01T17:44:18.848" v="794"/>
          <ac:picMkLst>
            <pc:docMk/>
            <pc:sldMk cId="107064644" sldId="277"/>
            <ac:picMk id="4" creationId="{38CD114E-3203-4056-99F8-19B84A7EE20F}"/>
          </ac:picMkLst>
        </pc:picChg>
        <pc:picChg chg="add mod">
          <ac:chgData name="Ryan Mclaren" userId="b32a91fb-bb55-4a10-af96-bc1ca868c72d" providerId="ADAL" clId="{134C0504-FF9B-4607-B36F-D1DBC63868A2}" dt="2020-12-01T19:36:30.625" v="953" actId="1076"/>
          <ac:picMkLst>
            <pc:docMk/>
            <pc:sldMk cId="107064644" sldId="277"/>
            <ac:picMk id="5" creationId="{67846741-ABA5-4EAC-BECD-670A53281D06}"/>
          </ac:picMkLst>
        </pc:picChg>
        <pc:picChg chg="add mod">
          <ac:chgData name="Ryan Mclaren" userId="b32a91fb-bb55-4a10-af96-bc1ca868c72d" providerId="ADAL" clId="{134C0504-FF9B-4607-B36F-D1DBC63868A2}" dt="2020-12-02T21:30:54.837" v="2155"/>
          <ac:picMkLst>
            <pc:docMk/>
            <pc:sldMk cId="107064644" sldId="277"/>
            <ac:picMk id="6" creationId="{2D0F0C2F-9977-4E1D-A752-37A78134F282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32:20.585" v="2158"/>
        <pc:sldMkLst>
          <pc:docMk/>
          <pc:sldMk cId="3305374452" sldId="278"/>
        </pc:sldMkLst>
        <pc:spChg chg="mod">
          <ac:chgData name="Ryan Mclaren" userId="b32a91fb-bb55-4a10-af96-bc1ca868c72d" providerId="ADAL" clId="{134C0504-FF9B-4607-B36F-D1DBC63868A2}" dt="2020-12-01T17:44:21.067" v="795"/>
          <ac:spMkLst>
            <pc:docMk/>
            <pc:sldMk cId="3305374452" sldId="278"/>
            <ac:spMk id="3" creationId="{2C76B095-6879-4FC8-9EDF-C5A4EE39E334}"/>
          </ac:spMkLst>
        </pc:spChg>
        <pc:spChg chg="add mod">
          <ac:chgData name="Ryan Mclaren" userId="b32a91fb-bb55-4a10-af96-bc1ca868c72d" providerId="ADAL" clId="{134C0504-FF9B-4607-B36F-D1DBC63868A2}" dt="2020-12-01T19:39:12.286" v="981" actId="13926"/>
          <ac:spMkLst>
            <pc:docMk/>
            <pc:sldMk cId="3305374452" sldId="278"/>
            <ac:spMk id="7" creationId="{9AC1D5D9-2C73-4022-9CB5-C36B7D05F8D2}"/>
          </ac:spMkLst>
        </pc:spChg>
        <pc:grpChg chg="add mod">
          <ac:chgData name="Ryan Mclaren" userId="b32a91fb-bb55-4a10-af96-bc1ca868c72d" providerId="ADAL" clId="{134C0504-FF9B-4607-B36F-D1DBC63868A2}" dt="2020-12-01T17:44:21.067" v="795"/>
          <ac:grpSpMkLst>
            <pc:docMk/>
            <pc:sldMk cId="3305374452" sldId="278"/>
            <ac:grpSpMk id="2" creationId="{F9A2C37B-E8CC-440D-BE79-4C7758D87325}"/>
          </ac:grpSpMkLst>
        </pc:grpChg>
        <pc:picChg chg="mod">
          <ac:chgData name="Ryan Mclaren" userId="b32a91fb-bb55-4a10-af96-bc1ca868c72d" providerId="ADAL" clId="{134C0504-FF9B-4607-B36F-D1DBC63868A2}" dt="2020-12-01T17:44:21.067" v="795"/>
          <ac:picMkLst>
            <pc:docMk/>
            <pc:sldMk cId="3305374452" sldId="278"/>
            <ac:picMk id="4" creationId="{43BDF9EB-DAC5-4582-9EA6-049E28D64E66}"/>
          </ac:picMkLst>
        </pc:picChg>
        <pc:picChg chg="add mod">
          <ac:chgData name="Ryan Mclaren" userId="b32a91fb-bb55-4a10-af96-bc1ca868c72d" providerId="ADAL" clId="{134C0504-FF9B-4607-B36F-D1DBC63868A2}" dt="2020-12-01T19:38:49.573" v="974" actId="14100"/>
          <ac:picMkLst>
            <pc:docMk/>
            <pc:sldMk cId="3305374452" sldId="278"/>
            <ac:picMk id="5" creationId="{FC195F46-9960-48C5-9C88-C9DF5385F9FD}"/>
          </ac:picMkLst>
        </pc:picChg>
        <pc:picChg chg="add mod">
          <ac:chgData name="Ryan Mclaren" userId="b32a91fb-bb55-4a10-af96-bc1ca868c72d" providerId="ADAL" clId="{134C0504-FF9B-4607-B36F-D1DBC63868A2}" dt="2020-12-02T21:32:20.585" v="2158"/>
          <ac:picMkLst>
            <pc:docMk/>
            <pc:sldMk cId="3305374452" sldId="278"/>
            <ac:picMk id="6" creationId="{5FFA4F0B-EC20-449A-A00C-38835DB09A72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31:57.010" v="2157"/>
        <pc:sldMkLst>
          <pc:docMk/>
          <pc:sldMk cId="2993700704" sldId="279"/>
        </pc:sldMkLst>
        <pc:spChg chg="mod">
          <ac:chgData name="Ryan Mclaren" userId="b32a91fb-bb55-4a10-af96-bc1ca868c72d" providerId="ADAL" clId="{134C0504-FF9B-4607-B36F-D1DBC63868A2}" dt="2020-12-01T19:36:01.576" v="946"/>
          <ac:spMkLst>
            <pc:docMk/>
            <pc:sldMk cId="2993700704" sldId="279"/>
            <ac:spMk id="3" creationId="{AF83D4F3-5E33-45A4-89FD-A06B0101220F}"/>
          </ac:spMkLst>
        </pc:spChg>
        <pc:spChg chg="add mod">
          <ac:chgData name="Ryan Mclaren" userId="b32a91fb-bb55-4a10-af96-bc1ca868c72d" providerId="ADAL" clId="{134C0504-FF9B-4607-B36F-D1DBC63868A2}" dt="2020-12-01T19:37:45.960" v="963" actId="1076"/>
          <ac:spMkLst>
            <pc:docMk/>
            <pc:sldMk cId="2993700704" sldId="279"/>
            <ac:spMk id="7" creationId="{D14A5FD9-1B05-459F-8837-75AFB492ACCC}"/>
          </ac:spMkLst>
        </pc:spChg>
        <pc:spChg chg="add mod">
          <ac:chgData name="Ryan Mclaren" userId="b32a91fb-bb55-4a10-af96-bc1ca868c72d" providerId="ADAL" clId="{134C0504-FF9B-4607-B36F-D1DBC63868A2}" dt="2020-12-01T19:38:11.472" v="968" actId="1582"/>
          <ac:spMkLst>
            <pc:docMk/>
            <pc:sldMk cId="2993700704" sldId="279"/>
            <ac:spMk id="8" creationId="{139DBABC-3151-4C14-8435-21951ABDD0EE}"/>
          </ac:spMkLst>
        </pc:spChg>
        <pc:grpChg chg="add mod">
          <ac:chgData name="Ryan Mclaren" userId="b32a91fb-bb55-4a10-af96-bc1ca868c72d" providerId="ADAL" clId="{134C0504-FF9B-4607-B36F-D1DBC63868A2}" dt="2020-12-01T19:36:01.576" v="946"/>
          <ac:grpSpMkLst>
            <pc:docMk/>
            <pc:sldMk cId="2993700704" sldId="279"/>
            <ac:grpSpMk id="2" creationId="{B1847128-AF40-4259-9E5C-5C66264CD0E4}"/>
          </ac:grpSpMkLst>
        </pc:grpChg>
        <pc:picChg chg="mod">
          <ac:chgData name="Ryan Mclaren" userId="b32a91fb-bb55-4a10-af96-bc1ca868c72d" providerId="ADAL" clId="{134C0504-FF9B-4607-B36F-D1DBC63868A2}" dt="2020-12-01T19:36:01.576" v="946"/>
          <ac:picMkLst>
            <pc:docMk/>
            <pc:sldMk cId="2993700704" sldId="279"/>
            <ac:picMk id="4" creationId="{E85DD365-6B1D-4BD5-8ECF-1670BAFC80E8}"/>
          </ac:picMkLst>
        </pc:picChg>
        <pc:picChg chg="add mod">
          <ac:chgData name="Ryan Mclaren" userId="b32a91fb-bb55-4a10-af96-bc1ca868c72d" providerId="ADAL" clId="{134C0504-FF9B-4607-B36F-D1DBC63868A2}" dt="2020-12-01T19:37:49.224" v="964" actId="14100"/>
          <ac:picMkLst>
            <pc:docMk/>
            <pc:sldMk cId="2993700704" sldId="279"/>
            <ac:picMk id="5" creationId="{CF8E9C04-274B-4991-A132-D943855FD825}"/>
          </ac:picMkLst>
        </pc:picChg>
        <pc:picChg chg="add del mod">
          <ac:chgData name="Ryan Mclaren" userId="b32a91fb-bb55-4a10-af96-bc1ca868c72d" providerId="ADAL" clId="{134C0504-FF9B-4607-B36F-D1DBC63868A2}" dt="2020-12-02T21:31:57.010" v="2157"/>
          <ac:picMkLst>
            <pc:docMk/>
            <pc:sldMk cId="2993700704" sldId="279"/>
            <ac:picMk id="6" creationId="{0C8CCB72-55F7-4F89-BB2D-439DAF8B7821}"/>
          </ac:picMkLst>
        </pc:picChg>
        <pc:picChg chg="add mod">
          <ac:chgData name="Ryan Mclaren" userId="b32a91fb-bb55-4a10-af96-bc1ca868c72d" providerId="ADAL" clId="{134C0504-FF9B-4607-B36F-D1DBC63868A2}" dt="2020-12-02T21:31:57.010" v="2157"/>
          <ac:picMkLst>
            <pc:docMk/>
            <pc:sldMk cId="2993700704" sldId="279"/>
            <ac:picMk id="9" creationId="{0F72F478-EDD7-40D3-AE10-404170815B17}"/>
          </ac:picMkLst>
        </pc:picChg>
      </pc:sldChg>
      <pc:sldChg chg="new del">
        <pc:chgData name="Ryan Mclaren" userId="b32a91fb-bb55-4a10-af96-bc1ca868c72d" providerId="ADAL" clId="{134C0504-FF9B-4607-B36F-D1DBC63868A2}" dt="2020-12-01T19:35:32.487" v="941" actId="47"/>
        <pc:sldMkLst>
          <pc:docMk/>
          <pc:sldMk cId="2295935932" sldId="280"/>
        </pc:sldMkLst>
      </pc:sldChg>
      <pc:sldChg chg="addSp delSp modSp new mod">
        <pc:chgData name="Ryan Mclaren" userId="b32a91fb-bb55-4a10-af96-bc1ca868c72d" providerId="ADAL" clId="{134C0504-FF9B-4607-B36F-D1DBC63868A2}" dt="2020-12-02T21:37:01.666" v="2292"/>
        <pc:sldMkLst>
          <pc:docMk/>
          <pc:sldMk cId="2726722325" sldId="280"/>
        </pc:sldMkLst>
        <pc:spChg chg="mod">
          <ac:chgData name="Ryan Mclaren" userId="b32a91fb-bb55-4a10-af96-bc1ca868c72d" providerId="ADAL" clId="{134C0504-FF9B-4607-B36F-D1DBC63868A2}" dt="2020-12-01T19:36:10.088" v="947"/>
          <ac:spMkLst>
            <pc:docMk/>
            <pc:sldMk cId="2726722325" sldId="280"/>
            <ac:spMk id="3" creationId="{74C955CC-B676-429F-8B47-A6C7C7F12D7B}"/>
          </ac:spMkLst>
        </pc:spChg>
        <pc:spChg chg="add mod">
          <ac:chgData name="Ryan Mclaren" userId="b32a91fb-bb55-4a10-af96-bc1ca868c72d" providerId="ADAL" clId="{134C0504-FF9B-4607-B36F-D1DBC63868A2}" dt="2020-12-02T21:34:50.093" v="2179" actId="20577"/>
          <ac:spMkLst>
            <pc:docMk/>
            <pc:sldMk cId="2726722325" sldId="280"/>
            <ac:spMk id="7" creationId="{4FB853AB-12CF-4165-896F-0BA47023C63C}"/>
          </ac:spMkLst>
        </pc:spChg>
        <pc:spChg chg="add mod">
          <ac:chgData name="Ryan Mclaren" userId="b32a91fb-bb55-4a10-af96-bc1ca868c72d" providerId="ADAL" clId="{134C0504-FF9B-4607-B36F-D1DBC63868A2}" dt="2020-12-01T19:46:50.036" v="1037" actId="14100"/>
          <ac:spMkLst>
            <pc:docMk/>
            <pc:sldMk cId="2726722325" sldId="280"/>
            <ac:spMk id="8" creationId="{C240D740-B0D4-48B5-803B-45B79C458C48}"/>
          </ac:spMkLst>
        </pc:spChg>
        <pc:spChg chg="add mod">
          <ac:chgData name="Ryan Mclaren" userId="b32a91fb-bb55-4a10-af96-bc1ca868c72d" providerId="ADAL" clId="{134C0504-FF9B-4607-B36F-D1DBC63868A2}" dt="2020-12-02T21:36:42.705" v="2291" actId="20577"/>
          <ac:spMkLst>
            <pc:docMk/>
            <pc:sldMk cId="2726722325" sldId="280"/>
            <ac:spMk id="10" creationId="{5CC396B7-7AAC-4003-9FC3-926A57C3A499}"/>
          </ac:spMkLst>
        </pc:spChg>
        <pc:grpChg chg="add mod">
          <ac:chgData name="Ryan Mclaren" userId="b32a91fb-bb55-4a10-af96-bc1ca868c72d" providerId="ADAL" clId="{134C0504-FF9B-4607-B36F-D1DBC63868A2}" dt="2020-12-01T19:36:10.088" v="947"/>
          <ac:grpSpMkLst>
            <pc:docMk/>
            <pc:sldMk cId="2726722325" sldId="280"/>
            <ac:grpSpMk id="2" creationId="{C3B25294-2D34-480D-AD81-6D769109A1CF}"/>
          </ac:grpSpMkLst>
        </pc:grpChg>
        <pc:picChg chg="mod">
          <ac:chgData name="Ryan Mclaren" userId="b32a91fb-bb55-4a10-af96-bc1ca868c72d" providerId="ADAL" clId="{134C0504-FF9B-4607-B36F-D1DBC63868A2}" dt="2020-12-01T19:36:10.088" v="947"/>
          <ac:picMkLst>
            <pc:docMk/>
            <pc:sldMk cId="2726722325" sldId="280"/>
            <ac:picMk id="4" creationId="{6428BB13-CB5D-4C6D-848C-BAE99EFEC0BB}"/>
          </ac:picMkLst>
        </pc:picChg>
        <pc:picChg chg="add mod">
          <ac:chgData name="Ryan Mclaren" userId="b32a91fb-bb55-4a10-af96-bc1ca868c72d" providerId="ADAL" clId="{134C0504-FF9B-4607-B36F-D1DBC63868A2}" dt="2020-12-01T19:43:07.851" v="1019" actId="14100"/>
          <ac:picMkLst>
            <pc:docMk/>
            <pc:sldMk cId="2726722325" sldId="280"/>
            <ac:picMk id="5" creationId="{845CFDD9-0666-44A8-9989-0066A7BD353E}"/>
          </ac:picMkLst>
        </pc:picChg>
        <pc:picChg chg="add del mod">
          <ac:chgData name="Ryan Mclaren" userId="b32a91fb-bb55-4a10-af96-bc1ca868c72d" providerId="ADAL" clId="{134C0504-FF9B-4607-B36F-D1DBC63868A2}" dt="2020-12-02T21:35:09.060" v="2180"/>
          <ac:picMkLst>
            <pc:docMk/>
            <pc:sldMk cId="2726722325" sldId="280"/>
            <ac:picMk id="6" creationId="{7F35A44D-74FD-4578-955B-C1B0FE952A00}"/>
          </ac:picMkLst>
        </pc:picChg>
        <pc:picChg chg="add del mod">
          <ac:chgData name="Ryan Mclaren" userId="b32a91fb-bb55-4a10-af96-bc1ca868c72d" providerId="ADAL" clId="{134C0504-FF9B-4607-B36F-D1DBC63868A2}" dt="2020-12-02T21:35:26.879" v="2181"/>
          <ac:picMkLst>
            <pc:docMk/>
            <pc:sldMk cId="2726722325" sldId="280"/>
            <ac:picMk id="11" creationId="{D952FF18-1577-418E-AB96-E5D57DC93A5D}"/>
          </ac:picMkLst>
        </pc:picChg>
        <pc:picChg chg="add del mod">
          <ac:chgData name="Ryan Mclaren" userId="b32a91fb-bb55-4a10-af96-bc1ca868c72d" providerId="ADAL" clId="{134C0504-FF9B-4607-B36F-D1DBC63868A2}" dt="2020-12-02T21:37:01.666" v="2292"/>
          <ac:picMkLst>
            <pc:docMk/>
            <pc:sldMk cId="2726722325" sldId="280"/>
            <ac:picMk id="12" creationId="{0C6D1B4F-BACE-4157-B512-2917CD7ADBCF}"/>
          </ac:picMkLst>
        </pc:picChg>
        <pc:picChg chg="add mod">
          <ac:chgData name="Ryan Mclaren" userId="b32a91fb-bb55-4a10-af96-bc1ca868c72d" providerId="ADAL" clId="{134C0504-FF9B-4607-B36F-D1DBC63868A2}" dt="2020-12-02T21:37:01.666" v="2292"/>
          <ac:picMkLst>
            <pc:docMk/>
            <pc:sldMk cId="2726722325" sldId="280"/>
            <ac:picMk id="13" creationId="{B5F623DB-C9DE-4B4D-BCC5-516049A7BD18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37:11.345" v="2293"/>
        <pc:sldMkLst>
          <pc:docMk/>
          <pc:sldMk cId="1412096313" sldId="281"/>
        </pc:sldMkLst>
        <pc:spChg chg="mod">
          <ac:chgData name="Ryan Mclaren" userId="b32a91fb-bb55-4a10-af96-bc1ca868c72d" providerId="ADAL" clId="{134C0504-FF9B-4607-B36F-D1DBC63868A2}" dt="2020-12-01T19:36:12.126" v="948"/>
          <ac:spMkLst>
            <pc:docMk/>
            <pc:sldMk cId="1412096313" sldId="281"/>
            <ac:spMk id="3" creationId="{6AA155EA-B6C9-48A8-9F05-5F75C9AE8D9D}"/>
          </ac:spMkLst>
        </pc:spChg>
        <pc:spChg chg="add mod">
          <ac:chgData name="Ryan Mclaren" userId="b32a91fb-bb55-4a10-af96-bc1ca868c72d" providerId="ADAL" clId="{134C0504-FF9B-4607-B36F-D1DBC63868A2}" dt="2020-12-01T19:45:07.841" v="1028" actId="1076"/>
          <ac:spMkLst>
            <pc:docMk/>
            <pc:sldMk cId="1412096313" sldId="281"/>
            <ac:spMk id="7" creationId="{FD807B24-5CD2-419B-A64E-F0AEB10035DF}"/>
          </ac:spMkLst>
        </pc:spChg>
        <pc:spChg chg="add mod">
          <ac:chgData name="Ryan Mclaren" userId="b32a91fb-bb55-4a10-af96-bc1ca868c72d" providerId="ADAL" clId="{134C0504-FF9B-4607-B36F-D1DBC63868A2}" dt="2020-12-01T19:47:07.192" v="1041" actId="14100"/>
          <ac:spMkLst>
            <pc:docMk/>
            <pc:sldMk cId="1412096313" sldId="281"/>
            <ac:spMk id="8" creationId="{786FC04E-EF45-4721-9860-E6FB88F0AD3F}"/>
          </ac:spMkLst>
        </pc:spChg>
        <pc:grpChg chg="add mod">
          <ac:chgData name="Ryan Mclaren" userId="b32a91fb-bb55-4a10-af96-bc1ca868c72d" providerId="ADAL" clId="{134C0504-FF9B-4607-B36F-D1DBC63868A2}" dt="2020-12-01T19:36:12.126" v="948"/>
          <ac:grpSpMkLst>
            <pc:docMk/>
            <pc:sldMk cId="1412096313" sldId="281"/>
            <ac:grpSpMk id="2" creationId="{153B6736-4C97-4EFA-BB8C-CDE698CF9318}"/>
          </ac:grpSpMkLst>
        </pc:grpChg>
        <pc:picChg chg="mod">
          <ac:chgData name="Ryan Mclaren" userId="b32a91fb-bb55-4a10-af96-bc1ca868c72d" providerId="ADAL" clId="{134C0504-FF9B-4607-B36F-D1DBC63868A2}" dt="2020-12-01T19:36:12.126" v="948"/>
          <ac:picMkLst>
            <pc:docMk/>
            <pc:sldMk cId="1412096313" sldId="281"/>
            <ac:picMk id="4" creationId="{E581107F-B619-4DBB-9244-E94745E54E5B}"/>
          </ac:picMkLst>
        </pc:picChg>
        <pc:picChg chg="add mod">
          <ac:chgData name="Ryan Mclaren" userId="b32a91fb-bb55-4a10-af96-bc1ca868c72d" providerId="ADAL" clId="{134C0504-FF9B-4607-B36F-D1DBC63868A2}" dt="2020-12-01T19:45:18.403" v="1031" actId="14100"/>
          <ac:picMkLst>
            <pc:docMk/>
            <pc:sldMk cId="1412096313" sldId="281"/>
            <ac:picMk id="5" creationId="{67248645-2EB2-46CC-B17C-78F43F8DE38B}"/>
          </ac:picMkLst>
        </pc:picChg>
        <pc:picChg chg="add mod">
          <ac:chgData name="Ryan Mclaren" userId="b32a91fb-bb55-4a10-af96-bc1ca868c72d" providerId="ADAL" clId="{134C0504-FF9B-4607-B36F-D1DBC63868A2}" dt="2020-12-02T21:37:11.345" v="2293"/>
          <ac:picMkLst>
            <pc:docMk/>
            <pc:sldMk cId="1412096313" sldId="281"/>
            <ac:picMk id="6" creationId="{615BF413-00A2-4BD3-8B3A-1AC74DD097C8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37:31.248" v="2295"/>
        <pc:sldMkLst>
          <pc:docMk/>
          <pc:sldMk cId="2270678916" sldId="282"/>
        </pc:sldMkLst>
        <pc:spChg chg="mod">
          <ac:chgData name="Ryan Mclaren" userId="b32a91fb-bb55-4a10-af96-bc1ca868c72d" providerId="ADAL" clId="{134C0504-FF9B-4607-B36F-D1DBC63868A2}" dt="2020-12-01T19:36:14.417" v="949"/>
          <ac:spMkLst>
            <pc:docMk/>
            <pc:sldMk cId="2270678916" sldId="282"/>
            <ac:spMk id="3" creationId="{B6753DBF-2243-4C61-8744-8433124BDE8D}"/>
          </ac:spMkLst>
        </pc:spChg>
        <pc:spChg chg="add mod">
          <ac:chgData name="Ryan Mclaren" userId="b32a91fb-bb55-4a10-af96-bc1ca868c72d" providerId="ADAL" clId="{134C0504-FF9B-4607-B36F-D1DBC63868A2}" dt="2020-12-01T19:51:31.142" v="1069" actId="12788"/>
          <ac:spMkLst>
            <pc:docMk/>
            <pc:sldMk cId="2270678916" sldId="282"/>
            <ac:spMk id="7" creationId="{67DACF8E-B01B-4986-99A6-075135C20AC4}"/>
          </ac:spMkLst>
        </pc:spChg>
        <pc:spChg chg="add mod">
          <ac:chgData name="Ryan Mclaren" userId="b32a91fb-bb55-4a10-af96-bc1ca868c72d" providerId="ADAL" clId="{134C0504-FF9B-4607-B36F-D1DBC63868A2}" dt="2020-12-01T19:52:24.234" v="1074" actId="14100"/>
          <ac:spMkLst>
            <pc:docMk/>
            <pc:sldMk cId="2270678916" sldId="282"/>
            <ac:spMk id="8" creationId="{483D947E-697A-463C-9D67-03FB19A6DE51}"/>
          </ac:spMkLst>
        </pc:spChg>
        <pc:grpChg chg="add mod">
          <ac:chgData name="Ryan Mclaren" userId="b32a91fb-bb55-4a10-af96-bc1ca868c72d" providerId="ADAL" clId="{134C0504-FF9B-4607-B36F-D1DBC63868A2}" dt="2020-12-01T19:36:14.417" v="949"/>
          <ac:grpSpMkLst>
            <pc:docMk/>
            <pc:sldMk cId="2270678916" sldId="282"/>
            <ac:grpSpMk id="2" creationId="{B3DD4951-E6A2-4423-B5F5-941226184A87}"/>
          </ac:grpSpMkLst>
        </pc:grpChg>
        <pc:picChg chg="mod">
          <ac:chgData name="Ryan Mclaren" userId="b32a91fb-bb55-4a10-af96-bc1ca868c72d" providerId="ADAL" clId="{134C0504-FF9B-4607-B36F-D1DBC63868A2}" dt="2020-12-01T19:36:14.417" v="949"/>
          <ac:picMkLst>
            <pc:docMk/>
            <pc:sldMk cId="2270678916" sldId="282"/>
            <ac:picMk id="4" creationId="{0A1C87A1-C6BD-4CAD-92CB-1E112B6BD1A9}"/>
          </ac:picMkLst>
        </pc:picChg>
        <pc:picChg chg="add mod">
          <ac:chgData name="Ryan Mclaren" userId="b32a91fb-bb55-4a10-af96-bc1ca868c72d" providerId="ADAL" clId="{134C0504-FF9B-4607-B36F-D1DBC63868A2}" dt="2020-12-01T19:50:24.972" v="1060" actId="14100"/>
          <ac:picMkLst>
            <pc:docMk/>
            <pc:sldMk cId="2270678916" sldId="282"/>
            <ac:picMk id="5" creationId="{13048264-CB1D-4A37-A4F4-023B1284934B}"/>
          </ac:picMkLst>
        </pc:picChg>
        <pc:picChg chg="add del mod">
          <ac:chgData name="Ryan Mclaren" userId="b32a91fb-bb55-4a10-af96-bc1ca868c72d" providerId="ADAL" clId="{134C0504-FF9B-4607-B36F-D1DBC63868A2}" dt="2020-12-02T21:37:31.248" v="2295"/>
          <ac:picMkLst>
            <pc:docMk/>
            <pc:sldMk cId="2270678916" sldId="282"/>
            <ac:picMk id="6" creationId="{DDE1E2F0-01FF-417C-A014-C992D1E46A9B}"/>
          </ac:picMkLst>
        </pc:picChg>
        <pc:picChg chg="add mod">
          <ac:chgData name="Ryan Mclaren" userId="b32a91fb-bb55-4a10-af96-bc1ca868c72d" providerId="ADAL" clId="{134C0504-FF9B-4607-B36F-D1DBC63868A2}" dt="2020-12-02T21:37:31.248" v="2295"/>
          <ac:picMkLst>
            <pc:docMk/>
            <pc:sldMk cId="2270678916" sldId="282"/>
            <ac:picMk id="9" creationId="{D5EFFC76-D50A-41CC-9709-036BC54065F9}"/>
          </ac:picMkLst>
        </pc:picChg>
      </pc:sldChg>
      <pc:sldChg chg="addSp delSp modSp new mod ord">
        <pc:chgData name="Ryan Mclaren" userId="b32a91fb-bb55-4a10-af96-bc1ca868c72d" providerId="ADAL" clId="{134C0504-FF9B-4607-B36F-D1DBC63868A2}" dt="2020-12-02T21:32:46.658" v="2160"/>
        <pc:sldMkLst>
          <pc:docMk/>
          <pc:sldMk cId="3080145897" sldId="283"/>
        </pc:sldMkLst>
        <pc:spChg chg="mod">
          <ac:chgData name="Ryan Mclaren" userId="b32a91fb-bb55-4a10-af96-bc1ca868c72d" providerId="ADAL" clId="{134C0504-FF9B-4607-B36F-D1DBC63868A2}" dt="2020-12-01T19:36:16.593" v="950"/>
          <ac:spMkLst>
            <pc:docMk/>
            <pc:sldMk cId="3080145897" sldId="283"/>
            <ac:spMk id="3" creationId="{47ACF3ED-F86A-4C86-ABB1-0E96F977A1E5}"/>
          </ac:spMkLst>
        </pc:spChg>
        <pc:spChg chg="add mod">
          <ac:chgData name="Ryan Mclaren" userId="b32a91fb-bb55-4a10-af96-bc1ca868c72d" providerId="ADAL" clId="{134C0504-FF9B-4607-B36F-D1DBC63868A2}" dt="2020-12-01T19:40:27.581" v="992" actId="1076"/>
          <ac:spMkLst>
            <pc:docMk/>
            <pc:sldMk cId="3080145897" sldId="283"/>
            <ac:spMk id="7" creationId="{375F6A69-6725-4989-ADAE-48A5FE8FC073}"/>
          </ac:spMkLst>
        </pc:spChg>
        <pc:spChg chg="add mod">
          <ac:chgData name="Ryan Mclaren" userId="b32a91fb-bb55-4a10-af96-bc1ca868c72d" providerId="ADAL" clId="{134C0504-FF9B-4607-B36F-D1DBC63868A2}" dt="2020-12-01T19:41:11.094" v="999" actId="1582"/>
          <ac:spMkLst>
            <pc:docMk/>
            <pc:sldMk cId="3080145897" sldId="283"/>
            <ac:spMk id="8" creationId="{367703DA-70DE-466A-B8A5-B171256CFE9D}"/>
          </ac:spMkLst>
        </pc:spChg>
        <pc:grpChg chg="add mod">
          <ac:chgData name="Ryan Mclaren" userId="b32a91fb-bb55-4a10-af96-bc1ca868c72d" providerId="ADAL" clId="{134C0504-FF9B-4607-B36F-D1DBC63868A2}" dt="2020-12-01T19:36:16.593" v="950"/>
          <ac:grpSpMkLst>
            <pc:docMk/>
            <pc:sldMk cId="3080145897" sldId="283"/>
            <ac:grpSpMk id="2" creationId="{6B5DF378-C270-4D63-BCD8-7A9F124A081D}"/>
          </ac:grpSpMkLst>
        </pc:grpChg>
        <pc:picChg chg="mod">
          <ac:chgData name="Ryan Mclaren" userId="b32a91fb-bb55-4a10-af96-bc1ca868c72d" providerId="ADAL" clId="{134C0504-FF9B-4607-B36F-D1DBC63868A2}" dt="2020-12-01T19:36:16.593" v="950"/>
          <ac:picMkLst>
            <pc:docMk/>
            <pc:sldMk cId="3080145897" sldId="283"/>
            <ac:picMk id="4" creationId="{2C1B7204-F264-42F8-AA65-D6C2CB83056C}"/>
          </ac:picMkLst>
        </pc:picChg>
        <pc:picChg chg="add mod">
          <ac:chgData name="Ryan Mclaren" userId="b32a91fb-bb55-4a10-af96-bc1ca868c72d" providerId="ADAL" clId="{134C0504-FF9B-4607-B36F-D1DBC63868A2}" dt="2020-12-01T19:40:01.609" v="986" actId="14100"/>
          <ac:picMkLst>
            <pc:docMk/>
            <pc:sldMk cId="3080145897" sldId="283"/>
            <ac:picMk id="5" creationId="{370946DC-B263-4636-B150-384F5A24740B}"/>
          </ac:picMkLst>
        </pc:picChg>
        <pc:picChg chg="add del mod">
          <ac:chgData name="Ryan Mclaren" userId="b32a91fb-bb55-4a10-af96-bc1ca868c72d" providerId="ADAL" clId="{134C0504-FF9B-4607-B36F-D1DBC63868A2}" dt="2020-12-02T21:32:46.658" v="2160"/>
          <ac:picMkLst>
            <pc:docMk/>
            <pc:sldMk cId="3080145897" sldId="283"/>
            <ac:picMk id="6" creationId="{D39E5082-45D2-4E10-85FB-1EEB7677644F}"/>
          </ac:picMkLst>
        </pc:picChg>
        <pc:picChg chg="add mod">
          <ac:chgData name="Ryan Mclaren" userId="b32a91fb-bb55-4a10-af96-bc1ca868c72d" providerId="ADAL" clId="{134C0504-FF9B-4607-B36F-D1DBC63868A2}" dt="2020-12-02T21:32:46.658" v="2160"/>
          <ac:picMkLst>
            <pc:docMk/>
            <pc:sldMk cId="3080145897" sldId="283"/>
            <ac:picMk id="9" creationId="{A45A93E4-952B-4CC1-98C6-FF3DBA46F4BF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37:55.170" v="2296"/>
        <pc:sldMkLst>
          <pc:docMk/>
          <pc:sldMk cId="384955986" sldId="284"/>
        </pc:sldMkLst>
        <pc:spChg chg="mod">
          <ac:chgData name="Ryan Mclaren" userId="b32a91fb-bb55-4a10-af96-bc1ca868c72d" providerId="ADAL" clId="{134C0504-FF9B-4607-B36F-D1DBC63868A2}" dt="2020-12-01T19:47:30.502" v="1046"/>
          <ac:spMkLst>
            <pc:docMk/>
            <pc:sldMk cId="384955986" sldId="284"/>
            <ac:spMk id="3" creationId="{46358E3C-AE1C-4C67-895F-F28C3055F9C5}"/>
          </ac:spMkLst>
        </pc:spChg>
        <pc:spChg chg="add mod">
          <ac:chgData name="Ryan Mclaren" userId="b32a91fb-bb55-4a10-af96-bc1ca868c72d" providerId="ADAL" clId="{134C0504-FF9B-4607-B36F-D1DBC63868A2}" dt="2020-12-01T19:55:27.696" v="1090" actId="12788"/>
          <ac:spMkLst>
            <pc:docMk/>
            <pc:sldMk cId="384955986" sldId="284"/>
            <ac:spMk id="7" creationId="{7D73B1DD-5389-4A3E-BA5C-9E1891C8F9C5}"/>
          </ac:spMkLst>
        </pc:spChg>
        <pc:spChg chg="add mod">
          <ac:chgData name="Ryan Mclaren" userId="b32a91fb-bb55-4a10-af96-bc1ca868c72d" providerId="ADAL" clId="{134C0504-FF9B-4607-B36F-D1DBC63868A2}" dt="2020-12-01T19:58:05.528" v="1100" actId="13926"/>
          <ac:spMkLst>
            <pc:docMk/>
            <pc:sldMk cId="384955986" sldId="284"/>
            <ac:spMk id="8" creationId="{3480B915-76F6-4893-AE5D-8E3F548737A8}"/>
          </ac:spMkLst>
        </pc:spChg>
        <pc:spChg chg="add mod">
          <ac:chgData name="Ryan Mclaren" userId="b32a91fb-bb55-4a10-af96-bc1ca868c72d" providerId="ADAL" clId="{134C0504-FF9B-4607-B36F-D1DBC63868A2}" dt="2020-12-01T19:59:01.369" v="1104" actId="14100"/>
          <ac:spMkLst>
            <pc:docMk/>
            <pc:sldMk cId="384955986" sldId="284"/>
            <ac:spMk id="9" creationId="{D81E1F06-5D3C-4D6C-B1C2-30E049B1E7E2}"/>
          </ac:spMkLst>
        </pc:spChg>
        <pc:grpChg chg="add mod">
          <ac:chgData name="Ryan Mclaren" userId="b32a91fb-bb55-4a10-af96-bc1ca868c72d" providerId="ADAL" clId="{134C0504-FF9B-4607-B36F-D1DBC63868A2}" dt="2020-12-01T19:47:30.502" v="1046"/>
          <ac:grpSpMkLst>
            <pc:docMk/>
            <pc:sldMk cId="384955986" sldId="284"/>
            <ac:grpSpMk id="2" creationId="{F19D29A0-6244-46F6-9FB9-9E5E45011040}"/>
          </ac:grpSpMkLst>
        </pc:grpChg>
        <pc:picChg chg="mod">
          <ac:chgData name="Ryan Mclaren" userId="b32a91fb-bb55-4a10-af96-bc1ca868c72d" providerId="ADAL" clId="{134C0504-FF9B-4607-B36F-D1DBC63868A2}" dt="2020-12-01T19:47:30.502" v="1046"/>
          <ac:picMkLst>
            <pc:docMk/>
            <pc:sldMk cId="384955986" sldId="284"/>
            <ac:picMk id="4" creationId="{BDF37282-2CB4-4551-82CF-1E35A52DC16A}"/>
          </ac:picMkLst>
        </pc:picChg>
        <pc:picChg chg="add mod">
          <ac:chgData name="Ryan Mclaren" userId="b32a91fb-bb55-4a10-af96-bc1ca868c72d" providerId="ADAL" clId="{134C0504-FF9B-4607-B36F-D1DBC63868A2}" dt="2020-12-01T19:56:19.126" v="1091" actId="14100"/>
          <ac:picMkLst>
            <pc:docMk/>
            <pc:sldMk cId="384955986" sldId="284"/>
            <ac:picMk id="5" creationId="{7EBDC4DC-276E-46BF-9C78-1CECDB107245}"/>
          </ac:picMkLst>
        </pc:picChg>
        <pc:picChg chg="add mod">
          <ac:chgData name="Ryan Mclaren" userId="b32a91fb-bb55-4a10-af96-bc1ca868c72d" providerId="ADAL" clId="{134C0504-FF9B-4607-B36F-D1DBC63868A2}" dt="2020-12-02T21:37:55.170" v="2296"/>
          <ac:picMkLst>
            <pc:docMk/>
            <pc:sldMk cId="384955986" sldId="284"/>
            <ac:picMk id="6" creationId="{184A431E-4183-42C3-B461-C9356E099AE0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38:19.259" v="2298"/>
        <pc:sldMkLst>
          <pc:docMk/>
          <pc:sldMk cId="424227460" sldId="285"/>
        </pc:sldMkLst>
        <pc:spChg chg="mod">
          <ac:chgData name="Ryan Mclaren" userId="b32a91fb-bb55-4a10-af96-bc1ca868c72d" providerId="ADAL" clId="{134C0504-FF9B-4607-B36F-D1DBC63868A2}" dt="2020-12-01T19:47:32.549" v="1047"/>
          <ac:spMkLst>
            <pc:docMk/>
            <pc:sldMk cId="424227460" sldId="285"/>
            <ac:spMk id="3" creationId="{EDE09DCE-B615-467E-A90E-DF612E79BC09}"/>
          </ac:spMkLst>
        </pc:spChg>
        <pc:spChg chg="add mod">
          <ac:chgData name="Ryan Mclaren" userId="b32a91fb-bb55-4a10-af96-bc1ca868c72d" providerId="ADAL" clId="{134C0504-FF9B-4607-B36F-D1DBC63868A2}" dt="2020-12-01T20:03:09.382" v="1122" actId="255"/>
          <ac:spMkLst>
            <pc:docMk/>
            <pc:sldMk cId="424227460" sldId="285"/>
            <ac:spMk id="7" creationId="{7398CE27-B1C0-4A6E-BBDE-2D9555B8E5F1}"/>
          </ac:spMkLst>
        </pc:spChg>
        <pc:spChg chg="add mod">
          <ac:chgData name="Ryan Mclaren" userId="b32a91fb-bb55-4a10-af96-bc1ca868c72d" providerId="ADAL" clId="{134C0504-FF9B-4607-B36F-D1DBC63868A2}" dt="2020-12-01T20:03:48.067" v="1127" actId="14100"/>
          <ac:spMkLst>
            <pc:docMk/>
            <pc:sldMk cId="424227460" sldId="285"/>
            <ac:spMk id="8" creationId="{D7C52CD7-C092-41BE-8266-4B5ABF92BF2F}"/>
          </ac:spMkLst>
        </pc:spChg>
        <pc:spChg chg="add mod">
          <ac:chgData name="Ryan Mclaren" userId="b32a91fb-bb55-4a10-af96-bc1ca868c72d" providerId="ADAL" clId="{134C0504-FF9B-4607-B36F-D1DBC63868A2}" dt="2020-12-01T20:05:09.187" v="1139" actId="207"/>
          <ac:spMkLst>
            <pc:docMk/>
            <pc:sldMk cId="424227460" sldId="285"/>
            <ac:spMk id="9" creationId="{7A875357-93DA-4022-A9C4-89C2DE3BC74F}"/>
          </ac:spMkLst>
        </pc:spChg>
        <pc:grpChg chg="add mod">
          <ac:chgData name="Ryan Mclaren" userId="b32a91fb-bb55-4a10-af96-bc1ca868c72d" providerId="ADAL" clId="{134C0504-FF9B-4607-B36F-D1DBC63868A2}" dt="2020-12-01T19:47:32.549" v="1047"/>
          <ac:grpSpMkLst>
            <pc:docMk/>
            <pc:sldMk cId="424227460" sldId="285"/>
            <ac:grpSpMk id="2" creationId="{84951ABC-5D91-4CD7-A27B-63E351ADDC58}"/>
          </ac:grpSpMkLst>
        </pc:grpChg>
        <pc:picChg chg="mod">
          <ac:chgData name="Ryan Mclaren" userId="b32a91fb-bb55-4a10-af96-bc1ca868c72d" providerId="ADAL" clId="{134C0504-FF9B-4607-B36F-D1DBC63868A2}" dt="2020-12-01T19:47:32.549" v="1047"/>
          <ac:picMkLst>
            <pc:docMk/>
            <pc:sldMk cId="424227460" sldId="285"/>
            <ac:picMk id="4" creationId="{38F73E4D-7E4F-4B73-A40A-31799EEADABE}"/>
          </ac:picMkLst>
        </pc:picChg>
        <pc:picChg chg="add mod">
          <ac:chgData name="Ryan Mclaren" userId="b32a91fb-bb55-4a10-af96-bc1ca868c72d" providerId="ADAL" clId="{134C0504-FF9B-4607-B36F-D1DBC63868A2}" dt="2020-12-01T20:00:49.517" v="1108" actId="14100"/>
          <ac:picMkLst>
            <pc:docMk/>
            <pc:sldMk cId="424227460" sldId="285"/>
            <ac:picMk id="5" creationId="{B4C5102F-737B-4E85-B81B-8F48049C70A7}"/>
          </ac:picMkLst>
        </pc:picChg>
        <pc:picChg chg="add del mod">
          <ac:chgData name="Ryan Mclaren" userId="b32a91fb-bb55-4a10-af96-bc1ca868c72d" providerId="ADAL" clId="{134C0504-FF9B-4607-B36F-D1DBC63868A2}" dt="2020-12-02T21:38:19.259" v="2298"/>
          <ac:picMkLst>
            <pc:docMk/>
            <pc:sldMk cId="424227460" sldId="285"/>
            <ac:picMk id="6" creationId="{73E7D86C-6C21-4D19-AE03-F7F879D6D79F}"/>
          </ac:picMkLst>
        </pc:picChg>
        <pc:picChg chg="add mod">
          <ac:chgData name="Ryan Mclaren" userId="b32a91fb-bb55-4a10-af96-bc1ca868c72d" providerId="ADAL" clId="{134C0504-FF9B-4607-B36F-D1DBC63868A2}" dt="2020-12-02T21:38:19.259" v="2298"/>
          <ac:picMkLst>
            <pc:docMk/>
            <pc:sldMk cId="424227460" sldId="285"/>
            <ac:picMk id="10" creationId="{E8F7B564-5773-415C-87DD-B5AF9167A070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38:44.732" v="2299"/>
        <pc:sldMkLst>
          <pc:docMk/>
          <pc:sldMk cId="1904989671" sldId="286"/>
        </pc:sldMkLst>
        <pc:spChg chg="mod">
          <ac:chgData name="Ryan Mclaren" userId="b32a91fb-bb55-4a10-af96-bc1ca868c72d" providerId="ADAL" clId="{134C0504-FF9B-4607-B36F-D1DBC63868A2}" dt="2020-12-01T19:47:34.580" v="1048"/>
          <ac:spMkLst>
            <pc:docMk/>
            <pc:sldMk cId="1904989671" sldId="286"/>
            <ac:spMk id="3" creationId="{ECEF3974-D3AB-4081-B78C-4B75EFF680AF}"/>
          </ac:spMkLst>
        </pc:spChg>
        <pc:spChg chg="add mod">
          <ac:chgData name="Ryan Mclaren" userId="b32a91fb-bb55-4a10-af96-bc1ca868c72d" providerId="ADAL" clId="{134C0504-FF9B-4607-B36F-D1DBC63868A2}" dt="2020-12-01T20:08:25.460" v="1148" actId="12788"/>
          <ac:spMkLst>
            <pc:docMk/>
            <pc:sldMk cId="1904989671" sldId="286"/>
            <ac:spMk id="7" creationId="{2496C714-DBD2-4169-AC4C-4456028F9695}"/>
          </ac:spMkLst>
        </pc:spChg>
        <pc:spChg chg="add mod">
          <ac:chgData name="Ryan Mclaren" userId="b32a91fb-bb55-4a10-af96-bc1ca868c72d" providerId="ADAL" clId="{134C0504-FF9B-4607-B36F-D1DBC63868A2}" dt="2020-12-01T20:10:21.646" v="1160" actId="1076"/>
          <ac:spMkLst>
            <pc:docMk/>
            <pc:sldMk cId="1904989671" sldId="286"/>
            <ac:spMk id="9" creationId="{4DB60DA9-66A2-4E3A-BFC9-87FCABE1AFBA}"/>
          </ac:spMkLst>
        </pc:spChg>
        <pc:grpChg chg="add mod">
          <ac:chgData name="Ryan Mclaren" userId="b32a91fb-bb55-4a10-af96-bc1ca868c72d" providerId="ADAL" clId="{134C0504-FF9B-4607-B36F-D1DBC63868A2}" dt="2020-12-01T19:47:34.580" v="1048"/>
          <ac:grpSpMkLst>
            <pc:docMk/>
            <pc:sldMk cId="1904989671" sldId="286"/>
            <ac:grpSpMk id="2" creationId="{CF53ABC1-A1A2-441F-A1C0-81DBAC79DCBB}"/>
          </ac:grpSpMkLst>
        </pc:grpChg>
        <pc:picChg chg="mod">
          <ac:chgData name="Ryan Mclaren" userId="b32a91fb-bb55-4a10-af96-bc1ca868c72d" providerId="ADAL" clId="{134C0504-FF9B-4607-B36F-D1DBC63868A2}" dt="2020-12-01T19:47:34.580" v="1048"/>
          <ac:picMkLst>
            <pc:docMk/>
            <pc:sldMk cId="1904989671" sldId="286"/>
            <ac:picMk id="4" creationId="{DB22542F-CC46-49F3-8894-7A444D23B2EB}"/>
          </ac:picMkLst>
        </pc:picChg>
        <pc:picChg chg="add mod">
          <ac:chgData name="Ryan Mclaren" userId="b32a91fb-bb55-4a10-af96-bc1ca868c72d" providerId="ADAL" clId="{134C0504-FF9B-4607-B36F-D1DBC63868A2}" dt="2020-12-01T20:10:19.458" v="1159" actId="1076"/>
          <ac:picMkLst>
            <pc:docMk/>
            <pc:sldMk cId="1904989671" sldId="286"/>
            <ac:picMk id="5" creationId="{1765A4C5-E395-41C2-BA35-919F0EA33EBE}"/>
          </ac:picMkLst>
        </pc:picChg>
        <pc:picChg chg="add mod">
          <ac:chgData name="Ryan Mclaren" userId="b32a91fb-bb55-4a10-af96-bc1ca868c72d" providerId="ADAL" clId="{134C0504-FF9B-4607-B36F-D1DBC63868A2}" dt="2020-12-02T21:38:44.732" v="2299"/>
          <ac:picMkLst>
            <pc:docMk/>
            <pc:sldMk cId="1904989671" sldId="286"/>
            <ac:picMk id="6" creationId="{5E2786E4-EEFE-406D-8920-18E5D1C6BAC5}"/>
          </ac:picMkLst>
        </pc:picChg>
        <pc:picChg chg="add del mod">
          <ac:chgData name="Ryan Mclaren" userId="b32a91fb-bb55-4a10-af96-bc1ca868c72d" providerId="ADAL" clId="{134C0504-FF9B-4607-B36F-D1DBC63868A2}" dt="2020-12-01T20:09:07.426" v="1150" actId="478"/>
          <ac:picMkLst>
            <pc:docMk/>
            <pc:sldMk cId="1904989671" sldId="286"/>
            <ac:picMk id="8" creationId="{3D76AE9B-E7B9-4DB0-96EF-DF038BAAE00A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39:32.996" v="2300"/>
        <pc:sldMkLst>
          <pc:docMk/>
          <pc:sldMk cId="1058196093" sldId="287"/>
        </pc:sldMkLst>
        <pc:spChg chg="mod">
          <ac:chgData name="Ryan Mclaren" userId="b32a91fb-bb55-4a10-af96-bc1ca868c72d" providerId="ADAL" clId="{134C0504-FF9B-4607-B36F-D1DBC63868A2}" dt="2020-12-01T19:47:36.643" v="1049"/>
          <ac:spMkLst>
            <pc:docMk/>
            <pc:sldMk cId="1058196093" sldId="287"/>
            <ac:spMk id="3" creationId="{629F32F5-9F89-458D-8E43-3B89228A628D}"/>
          </ac:spMkLst>
        </pc:spChg>
        <pc:spChg chg="add mod">
          <ac:chgData name="Ryan Mclaren" userId="b32a91fb-bb55-4a10-af96-bc1ca868c72d" providerId="ADAL" clId="{134C0504-FF9B-4607-B36F-D1DBC63868A2}" dt="2020-12-01T20:13:52.274" v="1191" actId="122"/>
          <ac:spMkLst>
            <pc:docMk/>
            <pc:sldMk cId="1058196093" sldId="287"/>
            <ac:spMk id="7" creationId="{095F1819-4262-4EB0-8ABD-B83D6DED7429}"/>
          </ac:spMkLst>
        </pc:spChg>
        <pc:spChg chg="add mod">
          <ac:chgData name="Ryan Mclaren" userId="b32a91fb-bb55-4a10-af96-bc1ca868c72d" providerId="ADAL" clId="{134C0504-FF9B-4607-B36F-D1DBC63868A2}" dt="2020-12-01T20:15:28.210" v="1205" actId="207"/>
          <ac:spMkLst>
            <pc:docMk/>
            <pc:sldMk cId="1058196093" sldId="287"/>
            <ac:spMk id="8" creationId="{6513F196-EE5F-4A3B-8605-C8F89C131C43}"/>
          </ac:spMkLst>
        </pc:spChg>
        <pc:grpChg chg="add mod">
          <ac:chgData name="Ryan Mclaren" userId="b32a91fb-bb55-4a10-af96-bc1ca868c72d" providerId="ADAL" clId="{134C0504-FF9B-4607-B36F-D1DBC63868A2}" dt="2020-12-01T19:47:36.643" v="1049"/>
          <ac:grpSpMkLst>
            <pc:docMk/>
            <pc:sldMk cId="1058196093" sldId="287"/>
            <ac:grpSpMk id="2" creationId="{8FD3EE96-E933-4E58-A6AC-3C4D53913341}"/>
          </ac:grpSpMkLst>
        </pc:grpChg>
        <pc:picChg chg="mod">
          <ac:chgData name="Ryan Mclaren" userId="b32a91fb-bb55-4a10-af96-bc1ca868c72d" providerId="ADAL" clId="{134C0504-FF9B-4607-B36F-D1DBC63868A2}" dt="2020-12-01T19:47:36.643" v="1049"/>
          <ac:picMkLst>
            <pc:docMk/>
            <pc:sldMk cId="1058196093" sldId="287"/>
            <ac:picMk id="4" creationId="{4735512A-B52F-4306-888F-A1D1759603CD}"/>
          </ac:picMkLst>
        </pc:picChg>
        <pc:picChg chg="add mod">
          <ac:chgData name="Ryan Mclaren" userId="b32a91fb-bb55-4a10-af96-bc1ca868c72d" providerId="ADAL" clId="{134C0504-FF9B-4607-B36F-D1DBC63868A2}" dt="2020-12-01T20:15:06.024" v="1199" actId="1076"/>
          <ac:picMkLst>
            <pc:docMk/>
            <pc:sldMk cId="1058196093" sldId="287"/>
            <ac:picMk id="5" creationId="{E34FF0B9-05E6-42DB-8F5D-6FA91445DFDB}"/>
          </ac:picMkLst>
        </pc:picChg>
        <pc:picChg chg="add mod">
          <ac:chgData name="Ryan Mclaren" userId="b32a91fb-bb55-4a10-af96-bc1ca868c72d" providerId="ADAL" clId="{134C0504-FF9B-4607-B36F-D1DBC63868A2}" dt="2020-12-02T21:39:32.996" v="2300"/>
          <ac:picMkLst>
            <pc:docMk/>
            <pc:sldMk cId="1058196093" sldId="287"/>
            <ac:picMk id="6" creationId="{79FA4B6A-B56A-46D0-978D-93B2DDD0156F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40:18.570" v="2302"/>
        <pc:sldMkLst>
          <pc:docMk/>
          <pc:sldMk cId="811978225" sldId="288"/>
        </pc:sldMkLst>
        <pc:spChg chg="mod">
          <ac:chgData name="Ryan Mclaren" userId="b32a91fb-bb55-4a10-af96-bc1ca868c72d" providerId="ADAL" clId="{134C0504-FF9B-4607-B36F-D1DBC63868A2}" dt="2020-12-01T20:11:29.164" v="1170"/>
          <ac:spMkLst>
            <pc:docMk/>
            <pc:sldMk cId="811978225" sldId="288"/>
            <ac:spMk id="3" creationId="{FCB15EA5-AAD1-4C49-821B-B107C92A3414}"/>
          </ac:spMkLst>
        </pc:spChg>
        <pc:spChg chg="add mod">
          <ac:chgData name="Ryan Mclaren" userId="b32a91fb-bb55-4a10-af96-bc1ca868c72d" providerId="ADAL" clId="{134C0504-FF9B-4607-B36F-D1DBC63868A2}" dt="2020-12-01T20:17:39.868" v="1238" actId="1076"/>
          <ac:spMkLst>
            <pc:docMk/>
            <pc:sldMk cId="811978225" sldId="288"/>
            <ac:spMk id="7" creationId="{312CD937-4EAA-4871-9768-1DA44FF40229}"/>
          </ac:spMkLst>
        </pc:spChg>
        <pc:spChg chg="add mod">
          <ac:chgData name="Ryan Mclaren" userId="b32a91fb-bb55-4a10-af96-bc1ca868c72d" providerId="ADAL" clId="{134C0504-FF9B-4607-B36F-D1DBC63868A2}" dt="2020-12-01T20:17:21.341" v="1237" actId="14100"/>
          <ac:spMkLst>
            <pc:docMk/>
            <pc:sldMk cId="811978225" sldId="288"/>
            <ac:spMk id="8" creationId="{BC614810-A588-4C8A-9C61-E84EB2088519}"/>
          </ac:spMkLst>
        </pc:spChg>
        <pc:spChg chg="add mod">
          <ac:chgData name="Ryan Mclaren" userId="b32a91fb-bb55-4a10-af96-bc1ca868c72d" providerId="ADAL" clId="{134C0504-FF9B-4607-B36F-D1DBC63868A2}" dt="2020-12-01T20:18:25.974" v="1306" actId="12788"/>
          <ac:spMkLst>
            <pc:docMk/>
            <pc:sldMk cId="811978225" sldId="288"/>
            <ac:spMk id="9" creationId="{A31F9A86-6422-4528-A085-77C5D2C449A4}"/>
          </ac:spMkLst>
        </pc:spChg>
        <pc:grpChg chg="add mod">
          <ac:chgData name="Ryan Mclaren" userId="b32a91fb-bb55-4a10-af96-bc1ca868c72d" providerId="ADAL" clId="{134C0504-FF9B-4607-B36F-D1DBC63868A2}" dt="2020-12-01T20:11:29.164" v="1170"/>
          <ac:grpSpMkLst>
            <pc:docMk/>
            <pc:sldMk cId="811978225" sldId="288"/>
            <ac:grpSpMk id="2" creationId="{DB81B590-36A2-4792-8754-02CB61A4AE13}"/>
          </ac:grpSpMkLst>
        </pc:grpChg>
        <pc:picChg chg="mod">
          <ac:chgData name="Ryan Mclaren" userId="b32a91fb-bb55-4a10-af96-bc1ca868c72d" providerId="ADAL" clId="{134C0504-FF9B-4607-B36F-D1DBC63868A2}" dt="2020-12-01T20:11:29.164" v="1170"/>
          <ac:picMkLst>
            <pc:docMk/>
            <pc:sldMk cId="811978225" sldId="288"/>
            <ac:picMk id="4" creationId="{F01652F5-9827-42A6-BFDC-FCDB7CE7AB1A}"/>
          </ac:picMkLst>
        </pc:picChg>
        <pc:picChg chg="add mod">
          <ac:chgData name="Ryan Mclaren" userId="b32a91fb-bb55-4a10-af96-bc1ca868c72d" providerId="ADAL" clId="{134C0504-FF9B-4607-B36F-D1DBC63868A2}" dt="2020-12-01T20:17:02.811" v="1234" actId="14100"/>
          <ac:picMkLst>
            <pc:docMk/>
            <pc:sldMk cId="811978225" sldId="288"/>
            <ac:picMk id="5" creationId="{0CE0FA6E-F344-4CB4-8C12-4D7A27BF9ED2}"/>
          </ac:picMkLst>
        </pc:picChg>
        <pc:picChg chg="add del mod">
          <ac:chgData name="Ryan Mclaren" userId="b32a91fb-bb55-4a10-af96-bc1ca868c72d" providerId="ADAL" clId="{134C0504-FF9B-4607-B36F-D1DBC63868A2}" dt="2020-12-02T21:40:18.570" v="2302"/>
          <ac:picMkLst>
            <pc:docMk/>
            <pc:sldMk cId="811978225" sldId="288"/>
            <ac:picMk id="6" creationId="{AC3429F3-EEC5-4E4C-AFFA-6F89F2DEEC4A}"/>
          </ac:picMkLst>
        </pc:picChg>
        <pc:picChg chg="add mod">
          <ac:chgData name="Ryan Mclaren" userId="b32a91fb-bb55-4a10-af96-bc1ca868c72d" providerId="ADAL" clId="{134C0504-FF9B-4607-B36F-D1DBC63868A2}" dt="2020-12-02T21:40:18.570" v="2302"/>
          <ac:picMkLst>
            <pc:docMk/>
            <pc:sldMk cId="811978225" sldId="288"/>
            <ac:picMk id="10" creationId="{4C5205F9-A565-40A4-96DD-08F670D6F5E3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41:05.789" v="2304"/>
        <pc:sldMkLst>
          <pc:docMk/>
          <pc:sldMk cId="2517850894" sldId="289"/>
        </pc:sldMkLst>
        <pc:spChg chg="mod">
          <ac:chgData name="Ryan Mclaren" userId="b32a91fb-bb55-4a10-af96-bc1ca868c72d" providerId="ADAL" clId="{134C0504-FF9B-4607-B36F-D1DBC63868A2}" dt="2020-12-01T20:11:30.789" v="1171"/>
          <ac:spMkLst>
            <pc:docMk/>
            <pc:sldMk cId="2517850894" sldId="289"/>
            <ac:spMk id="3" creationId="{55DFE0DE-0F5E-4507-B82F-0EA2F8A22431}"/>
          </ac:spMkLst>
        </pc:spChg>
        <pc:spChg chg="add mod">
          <ac:chgData name="Ryan Mclaren" userId="b32a91fb-bb55-4a10-af96-bc1ca868c72d" providerId="ADAL" clId="{134C0504-FF9B-4607-B36F-D1DBC63868A2}" dt="2020-12-01T20:22:47.421" v="1340" actId="12788"/>
          <ac:spMkLst>
            <pc:docMk/>
            <pc:sldMk cId="2517850894" sldId="289"/>
            <ac:spMk id="6" creationId="{2DD562AA-3BF3-4D56-AB0E-FEEFBE1C5DF0}"/>
          </ac:spMkLst>
        </pc:spChg>
        <pc:spChg chg="add mod">
          <ac:chgData name="Ryan Mclaren" userId="b32a91fb-bb55-4a10-af96-bc1ca868c72d" providerId="ADAL" clId="{134C0504-FF9B-4607-B36F-D1DBC63868A2}" dt="2020-12-01T20:25:48.695" v="1435" actId="1582"/>
          <ac:spMkLst>
            <pc:docMk/>
            <pc:sldMk cId="2517850894" sldId="289"/>
            <ac:spMk id="7" creationId="{9AA582EB-2940-45D2-8E1F-00FA3C85B8D9}"/>
          </ac:spMkLst>
        </pc:spChg>
        <pc:spChg chg="add mod">
          <ac:chgData name="Ryan Mclaren" userId="b32a91fb-bb55-4a10-af96-bc1ca868c72d" providerId="ADAL" clId="{134C0504-FF9B-4607-B36F-D1DBC63868A2}" dt="2020-12-01T20:24:47.361" v="1423" actId="12788"/>
          <ac:spMkLst>
            <pc:docMk/>
            <pc:sldMk cId="2517850894" sldId="289"/>
            <ac:spMk id="8" creationId="{B1521864-424B-4081-B745-B65764108ABD}"/>
          </ac:spMkLst>
        </pc:spChg>
        <pc:spChg chg="add mod">
          <ac:chgData name="Ryan Mclaren" userId="b32a91fb-bb55-4a10-af96-bc1ca868c72d" providerId="ADAL" clId="{134C0504-FF9B-4607-B36F-D1DBC63868A2}" dt="2020-12-01T20:26:00.507" v="1438" actId="14100"/>
          <ac:spMkLst>
            <pc:docMk/>
            <pc:sldMk cId="2517850894" sldId="289"/>
            <ac:spMk id="9" creationId="{4A105976-BB1E-44B1-A6A1-1768B7AE3EB2}"/>
          </ac:spMkLst>
        </pc:spChg>
        <pc:grpChg chg="add mod">
          <ac:chgData name="Ryan Mclaren" userId="b32a91fb-bb55-4a10-af96-bc1ca868c72d" providerId="ADAL" clId="{134C0504-FF9B-4607-B36F-D1DBC63868A2}" dt="2020-12-01T20:11:30.789" v="1171"/>
          <ac:grpSpMkLst>
            <pc:docMk/>
            <pc:sldMk cId="2517850894" sldId="289"/>
            <ac:grpSpMk id="2" creationId="{028F27F9-9EB6-4184-A52B-ACEBA9F62FEC}"/>
          </ac:grpSpMkLst>
        </pc:grpChg>
        <pc:picChg chg="mod">
          <ac:chgData name="Ryan Mclaren" userId="b32a91fb-bb55-4a10-af96-bc1ca868c72d" providerId="ADAL" clId="{134C0504-FF9B-4607-B36F-D1DBC63868A2}" dt="2020-12-01T20:11:30.789" v="1171"/>
          <ac:picMkLst>
            <pc:docMk/>
            <pc:sldMk cId="2517850894" sldId="289"/>
            <ac:picMk id="4" creationId="{3895C114-17F9-4EAB-A4EE-3570C5428D97}"/>
          </ac:picMkLst>
        </pc:picChg>
        <pc:picChg chg="add mod">
          <ac:chgData name="Ryan Mclaren" userId="b32a91fb-bb55-4a10-af96-bc1ca868c72d" providerId="ADAL" clId="{134C0504-FF9B-4607-B36F-D1DBC63868A2}" dt="2020-12-01T20:25:30.400" v="1432" actId="1076"/>
          <ac:picMkLst>
            <pc:docMk/>
            <pc:sldMk cId="2517850894" sldId="289"/>
            <ac:picMk id="5" creationId="{8E4AF205-C431-432F-97E1-BB59255C3B0D}"/>
          </ac:picMkLst>
        </pc:picChg>
        <pc:picChg chg="add del mod">
          <ac:chgData name="Ryan Mclaren" userId="b32a91fb-bb55-4a10-af96-bc1ca868c72d" providerId="ADAL" clId="{134C0504-FF9B-4607-B36F-D1DBC63868A2}" dt="2020-12-02T21:41:05.789" v="2304"/>
          <ac:picMkLst>
            <pc:docMk/>
            <pc:sldMk cId="2517850894" sldId="289"/>
            <ac:picMk id="10" creationId="{BFDC1716-FC4D-4CD3-994F-AADA7CCEF3EB}"/>
          </ac:picMkLst>
        </pc:picChg>
        <pc:picChg chg="add mod">
          <ac:chgData name="Ryan Mclaren" userId="b32a91fb-bb55-4a10-af96-bc1ca868c72d" providerId="ADAL" clId="{134C0504-FF9B-4607-B36F-D1DBC63868A2}" dt="2020-12-02T21:41:05.789" v="2304"/>
          <ac:picMkLst>
            <pc:docMk/>
            <pc:sldMk cId="2517850894" sldId="289"/>
            <ac:picMk id="11" creationId="{B055125C-7E8A-462E-9BBF-9703DF9EEDEC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42:20.165" v="2308"/>
        <pc:sldMkLst>
          <pc:docMk/>
          <pc:sldMk cId="3372213592" sldId="290"/>
        </pc:sldMkLst>
        <pc:spChg chg="mod">
          <ac:chgData name="Ryan Mclaren" userId="b32a91fb-bb55-4a10-af96-bc1ca868c72d" providerId="ADAL" clId="{134C0504-FF9B-4607-B36F-D1DBC63868A2}" dt="2020-12-01T20:11:32.555" v="1172"/>
          <ac:spMkLst>
            <pc:docMk/>
            <pc:sldMk cId="3372213592" sldId="290"/>
            <ac:spMk id="3" creationId="{1E1AED93-0179-46D9-A13C-AE403EFEE74F}"/>
          </ac:spMkLst>
        </pc:spChg>
        <pc:spChg chg="add mod">
          <ac:chgData name="Ryan Mclaren" userId="b32a91fb-bb55-4a10-af96-bc1ca868c72d" providerId="ADAL" clId="{134C0504-FF9B-4607-B36F-D1DBC63868A2}" dt="2020-12-01T20:32:34.246" v="1552" actId="1076"/>
          <ac:spMkLst>
            <pc:docMk/>
            <pc:sldMk cId="3372213592" sldId="290"/>
            <ac:spMk id="7" creationId="{72AC3FB9-0215-4467-B2DC-37E552593F23}"/>
          </ac:spMkLst>
        </pc:spChg>
        <pc:spChg chg="add mod">
          <ac:chgData name="Ryan Mclaren" userId="b32a91fb-bb55-4a10-af96-bc1ca868c72d" providerId="ADAL" clId="{134C0504-FF9B-4607-B36F-D1DBC63868A2}" dt="2020-12-01T20:28:07.720" v="1458" actId="14100"/>
          <ac:spMkLst>
            <pc:docMk/>
            <pc:sldMk cId="3372213592" sldId="290"/>
            <ac:spMk id="8" creationId="{06FC68CF-068C-4DA6-BB8D-F1126B0E2BE7}"/>
          </ac:spMkLst>
        </pc:spChg>
        <pc:spChg chg="add mod">
          <ac:chgData name="Ryan Mclaren" userId="b32a91fb-bb55-4a10-af96-bc1ca868c72d" providerId="ADAL" clId="{134C0504-FF9B-4607-B36F-D1DBC63868A2}" dt="2020-12-01T20:29:14.637" v="1470" actId="13926"/>
          <ac:spMkLst>
            <pc:docMk/>
            <pc:sldMk cId="3372213592" sldId="290"/>
            <ac:spMk id="11" creationId="{EF92AB13-DC6E-4AAF-8F2C-DBA2C0E4E32B}"/>
          </ac:spMkLst>
        </pc:spChg>
        <pc:spChg chg="add mod">
          <ac:chgData name="Ryan Mclaren" userId="b32a91fb-bb55-4a10-af96-bc1ca868c72d" providerId="ADAL" clId="{134C0504-FF9B-4607-B36F-D1DBC63868A2}" dt="2020-12-01T20:33:36.996" v="1577" actId="1076"/>
          <ac:spMkLst>
            <pc:docMk/>
            <pc:sldMk cId="3372213592" sldId="290"/>
            <ac:spMk id="12" creationId="{B73C5116-A8DA-4846-A54F-5B5F39AD4EB8}"/>
          </ac:spMkLst>
        </pc:spChg>
        <pc:spChg chg="add mod">
          <ac:chgData name="Ryan Mclaren" userId="b32a91fb-bb55-4a10-af96-bc1ca868c72d" providerId="ADAL" clId="{134C0504-FF9B-4607-B36F-D1DBC63868A2}" dt="2020-12-01T20:33:40.777" v="1578" actId="1076"/>
          <ac:spMkLst>
            <pc:docMk/>
            <pc:sldMk cId="3372213592" sldId="290"/>
            <ac:spMk id="13" creationId="{899E776C-1345-434D-82C3-83B8FD1CA139}"/>
          </ac:spMkLst>
        </pc:spChg>
        <pc:grpChg chg="add mod">
          <ac:chgData name="Ryan Mclaren" userId="b32a91fb-bb55-4a10-af96-bc1ca868c72d" providerId="ADAL" clId="{134C0504-FF9B-4607-B36F-D1DBC63868A2}" dt="2020-12-01T20:11:32.555" v="1172"/>
          <ac:grpSpMkLst>
            <pc:docMk/>
            <pc:sldMk cId="3372213592" sldId="290"/>
            <ac:grpSpMk id="2" creationId="{8A26AF78-B99A-4F61-8F00-F9C30595141E}"/>
          </ac:grpSpMkLst>
        </pc:grpChg>
        <pc:picChg chg="mod">
          <ac:chgData name="Ryan Mclaren" userId="b32a91fb-bb55-4a10-af96-bc1ca868c72d" providerId="ADAL" clId="{134C0504-FF9B-4607-B36F-D1DBC63868A2}" dt="2020-12-01T20:11:32.555" v="1172"/>
          <ac:picMkLst>
            <pc:docMk/>
            <pc:sldMk cId="3372213592" sldId="290"/>
            <ac:picMk id="4" creationId="{181B8870-AE2D-4D59-A10F-00D2EC562ACB}"/>
          </ac:picMkLst>
        </pc:picChg>
        <pc:picChg chg="add mod">
          <ac:chgData name="Ryan Mclaren" userId="b32a91fb-bb55-4a10-af96-bc1ca868c72d" providerId="ADAL" clId="{134C0504-FF9B-4607-B36F-D1DBC63868A2}" dt="2020-12-01T20:28:00.751" v="1455" actId="1076"/>
          <ac:picMkLst>
            <pc:docMk/>
            <pc:sldMk cId="3372213592" sldId="290"/>
            <ac:picMk id="5" creationId="{4619461A-262E-4190-96A5-D0F31F0277F8}"/>
          </ac:picMkLst>
        </pc:picChg>
        <pc:picChg chg="add del mod">
          <ac:chgData name="Ryan Mclaren" userId="b32a91fb-bb55-4a10-af96-bc1ca868c72d" providerId="ADAL" clId="{134C0504-FF9B-4607-B36F-D1DBC63868A2}" dt="2020-12-02T21:41:53.142" v="2306"/>
          <ac:picMkLst>
            <pc:docMk/>
            <pc:sldMk cId="3372213592" sldId="290"/>
            <ac:picMk id="6" creationId="{0063B6FF-2C1C-4B75-9D3F-C8A9B1C15858}"/>
          </ac:picMkLst>
        </pc:picChg>
        <pc:picChg chg="add mod">
          <ac:chgData name="Ryan Mclaren" userId="b32a91fb-bb55-4a10-af96-bc1ca868c72d" providerId="ADAL" clId="{134C0504-FF9B-4607-B36F-D1DBC63868A2}" dt="2020-12-01T20:28:36.343" v="1461" actId="14100"/>
          <ac:picMkLst>
            <pc:docMk/>
            <pc:sldMk cId="3372213592" sldId="290"/>
            <ac:picMk id="9" creationId="{84325D19-5549-4F6C-B433-E85A7FCE018B}"/>
          </ac:picMkLst>
        </pc:picChg>
        <pc:picChg chg="add del mod">
          <ac:chgData name="Ryan Mclaren" userId="b32a91fb-bb55-4a10-af96-bc1ca868c72d" providerId="ADAL" clId="{134C0504-FF9B-4607-B36F-D1DBC63868A2}" dt="2020-12-02T21:42:02.616" v="2307"/>
          <ac:picMkLst>
            <pc:docMk/>
            <pc:sldMk cId="3372213592" sldId="290"/>
            <ac:picMk id="10" creationId="{1C1BDD34-A1D9-4208-AD14-1CEFE5B9510B}"/>
          </ac:picMkLst>
        </pc:picChg>
        <pc:picChg chg="add del mod">
          <ac:chgData name="Ryan Mclaren" userId="b32a91fb-bb55-4a10-af96-bc1ca868c72d" providerId="ADAL" clId="{134C0504-FF9B-4607-B36F-D1DBC63868A2}" dt="2020-12-02T21:42:20.165" v="2308"/>
          <ac:picMkLst>
            <pc:docMk/>
            <pc:sldMk cId="3372213592" sldId="290"/>
            <ac:picMk id="14" creationId="{81699E1F-FD4C-4EE1-BD1F-46AD197C8F81}"/>
          </ac:picMkLst>
        </pc:picChg>
        <pc:picChg chg="add mod">
          <ac:chgData name="Ryan Mclaren" userId="b32a91fb-bb55-4a10-af96-bc1ca868c72d" providerId="ADAL" clId="{134C0504-FF9B-4607-B36F-D1DBC63868A2}" dt="2020-12-02T21:42:20.165" v="2308"/>
          <ac:picMkLst>
            <pc:docMk/>
            <pc:sldMk cId="3372213592" sldId="290"/>
            <ac:picMk id="15" creationId="{662FE636-C5E2-4C72-A8E6-F1DF14E4F16F}"/>
          </ac:picMkLst>
        </pc:picChg>
      </pc:sldChg>
      <pc:sldChg chg="addSp modSp new mod">
        <pc:chgData name="Ryan Mclaren" userId="b32a91fb-bb55-4a10-af96-bc1ca868c72d" providerId="ADAL" clId="{134C0504-FF9B-4607-B36F-D1DBC63868A2}" dt="2020-12-02T21:43:04.427" v="2309"/>
        <pc:sldMkLst>
          <pc:docMk/>
          <pc:sldMk cId="3725888105" sldId="291"/>
        </pc:sldMkLst>
        <pc:spChg chg="mod">
          <ac:chgData name="Ryan Mclaren" userId="b32a91fb-bb55-4a10-af96-bc1ca868c72d" providerId="ADAL" clId="{134C0504-FF9B-4607-B36F-D1DBC63868A2}" dt="2020-12-01T20:11:34.258" v="1173"/>
          <ac:spMkLst>
            <pc:docMk/>
            <pc:sldMk cId="3725888105" sldId="291"/>
            <ac:spMk id="3" creationId="{5455D742-9305-41B0-8462-52DC29FA6188}"/>
          </ac:spMkLst>
        </pc:spChg>
        <pc:spChg chg="add mod">
          <ac:chgData name="Ryan Mclaren" userId="b32a91fb-bb55-4a10-af96-bc1ca868c72d" providerId="ADAL" clId="{134C0504-FF9B-4607-B36F-D1DBC63868A2}" dt="2020-12-01T20:35:52.528" v="1650" actId="1076"/>
          <ac:spMkLst>
            <pc:docMk/>
            <pc:sldMk cId="3725888105" sldId="291"/>
            <ac:spMk id="7" creationId="{0EB2B79E-E7EB-4727-AFC2-235EEC3E30E2}"/>
          </ac:spMkLst>
        </pc:spChg>
        <pc:spChg chg="add mod">
          <ac:chgData name="Ryan Mclaren" userId="b32a91fb-bb55-4a10-af96-bc1ca868c72d" providerId="ADAL" clId="{134C0504-FF9B-4607-B36F-D1DBC63868A2}" dt="2020-12-01T20:42:32.635" v="2000" actId="1076"/>
          <ac:spMkLst>
            <pc:docMk/>
            <pc:sldMk cId="3725888105" sldId="291"/>
            <ac:spMk id="8" creationId="{11C4ABDE-B70D-4FA4-869E-AD12C7CBD643}"/>
          </ac:spMkLst>
        </pc:spChg>
        <pc:spChg chg="add mod">
          <ac:chgData name="Ryan Mclaren" userId="b32a91fb-bb55-4a10-af96-bc1ca868c72d" providerId="ADAL" clId="{134C0504-FF9B-4607-B36F-D1DBC63868A2}" dt="2020-12-01T20:42:37.994" v="2002" actId="1076"/>
          <ac:spMkLst>
            <pc:docMk/>
            <pc:sldMk cId="3725888105" sldId="291"/>
            <ac:spMk id="9" creationId="{FF86F708-E754-4EA4-8342-19E60FCA18BB}"/>
          </ac:spMkLst>
        </pc:spChg>
        <pc:spChg chg="add mod">
          <ac:chgData name="Ryan Mclaren" userId="b32a91fb-bb55-4a10-af96-bc1ca868c72d" providerId="ADAL" clId="{134C0504-FF9B-4607-B36F-D1DBC63868A2}" dt="2020-12-01T20:42:21.979" v="1999" actId="1076"/>
          <ac:spMkLst>
            <pc:docMk/>
            <pc:sldMk cId="3725888105" sldId="291"/>
            <ac:spMk id="10" creationId="{61D6EA03-02A5-4DED-A89C-9EE9784461A4}"/>
          </ac:spMkLst>
        </pc:spChg>
        <pc:spChg chg="add mod">
          <ac:chgData name="Ryan Mclaren" userId="b32a91fb-bb55-4a10-af96-bc1ca868c72d" providerId="ADAL" clId="{134C0504-FF9B-4607-B36F-D1DBC63868A2}" dt="2020-12-01T20:42:19.636" v="1998" actId="1076"/>
          <ac:spMkLst>
            <pc:docMk/>
            <pc:sldMk cId="3725888105" sldId="291"/>
            <ac:spMk id="11" creationId="{3A02E6C5-8914-4E5B-B4A7-10A34251F1ED}"/>
          </ac:spMkLst>
        </pc:spChg>
        <pc:spChg chg="add mod">
          <ac:chgData name="Ryan Mclaren" userId="b32a91fb-bb55-4a10-af96-bc1ca868c72d" providerId="ADAL" clId="{134C0504-FF9B-4607-B36F-D1DBC63868A2}" dt="2020-12-01T20:41:47.955" v="1995" actId="14100"/>
          <ac:spMkLst>
            <pc:docMk/>
            <pc:sldMk cId="3725888105" sldId="291"/>
            <ac:spMk id="12" creationId="{FC09ABD6-087A-420C-870C-A5B58B91A912}"/>
          </ac:spMkLst>
        </pc:spChg>
        <pc:grpChg chg="add mod">
          <ac:chgData name="Ryan Mclaren" userId="b32a91fb-bb55-4a10-af96-bc1ca868c72d" providerId="ADAL" clId="{134C0504-FF9B-4607-B36F-D1DBC63868A2}" dt="2020-12-01T20:11:34.258" v="1173"/>
          <ac:grpSpMkLst>
            <pc:docMk/>
            <pc:sldMk cId="3725888105" sldId="291"/>
            <ac:grpSpMk id="2" creationId="{9CF19418-35ED-4EE4-A14B-4A1D683C6954}"/>
          </ac:grpSpMkLst>
        </pc:grpChg>
        <pc:picChg chg="mod">
          <ac:chgData name="Ryan Mclaren" userId="b32a91fb-bb55-4a10-af96-bc1ca868c72d" providerId="ADAL" clId="{134C0504-FF9B-4607-B36F-D1DBC63868A2}" dt="2020-12-01T20:11:34.258" v="1173"/>
          <ac:picMkLst>
            <pc:docMk/>
            <pc:sldMk cId="3725888105" sldId="291"/>
            <ac:picMk id="4" creationId="{FFF7F07F-96A7-4A32-B2A4-B4C303636113}"/>
          </ac:picMkLst>
        </pc:picChg>
        <pc:picChg chg="add mod">
          <ac:chgData name="Ryan Mclaren" userId="b32a91fb-bb55-4a10-af96-bc1ca868c72d" providerId="ADAL" clId="{134C0504-FF9B-4607-B36F-D1DBC63868A2}" dt="2020-12-01T20:42:12.339" v="1996" actId="1076"/>
          <ac:picMkLst>
            <pc:docMk/>
            <pc:sldMk cId="3725888105" sldId="291"/>
            <ac:picMk id="5" creationId="{7643625F-BAE1-479C-8538-98DBDAB4FE0E}"/>
          </ac:picMkLst>
        </pc:picChg>
        <pc:picChg chg="add mod">
          <ac:chgData name="Ryan Mclaren" userId="b32a91fb-bb55-4a10-af96-bc1ca868c72d" providerId="ADAL" clId="{134C0504-FF9B-4607-B36F-D1DBC63868A2}" dt="2020-12-01T20:35:04.758" v="1580" actId="1076"/>
          <ac:picMkLst>
            <pc:docMk/>
            <pc:sldMk cId="3725888105" sldId="291"/>
            <ac:picMk id="6" creationId="{FD75EFF5-9014-42D4-99E7-73ABF1DE6E87}"/>
          </ac:picMkLst>
        </pc:picChg>
        <pc:picChg chg="add mod">
          <ac:chgData name="Ryan Mclaren" userId="b32a91fb-bb55-4a10-af96-bc1ca868c72d" providerId="ADAL" clId="{134C0504-FF9B-4607-B36F-D1DBC63868A2}" dt="2020-12-02T21:43:04.427" v="2309"/>
          <ac:picMkLst>
            <pc:docMk/>
            <pc:sldMk cId="3725888105" sldId="291"/>
            <ac:picMk id="13" creationId="{B34651A2-A959-449F-92B8-A5926FA75065}"/>
          </ac:picMkLst>
        </pc:picChg>
      </pc:sldChg>
      <pc:sldChg chg="addSp delSp modSp new mod">
        <pc:chgData name="Ryan Mclaren" userId="b32a91fb-bb55-4a10-af96-bc1ca868c72d" providerId="ADAL" clId="{134C0504-FF9B-4607-B36F-D1DBC63868A2}" dt="2020-12-02T21:44:05.387" v="2311"/>
        <pc:sldMkLst>
          <pc:docMk/>
          <pc:sldMk cId="260507051" sldId="292"/>
        </pc:sldMkLst>
        <pc:spChg chg="mod">
          <ac:chgData name="Ryan Mclaren" userId="b32a91fb-bb55-4a10-af96-bc1ca868c72d" providerId="ADAL" clId="{134C0504-FF9B-4607-B36F-D1DBC63868A2}" dt="2020-12-01T20:11:36.883" v="1174"/>
          <ac:spMkLst>
            <pc:docMk/>
            <pc:sldMk cId="260507051" sldId="292"/>
            <ac:spMk id="3" creationId="{27EE1565-B798-4CE1-B317-1E580DAF2F2C}"/>
          </ac:spMkLst>
        </pc:spChg>
        <pc:spChg chg="add mod">
          <ac:chgData name="Ryan Mclaren" userId="b32a91fb-bb55-4a10-af96-bc1ca868c72d" providerId="ADAL" clId="{134C0504-FF9B-4607-B36F-D1DBC63868A2}" dt="2020-12-01T20:46:44.522" v="2052" actId="1076"/>
          <ac:spMkLst>
            <pc:docMk/>
            <pc:sldMk cId="260507051" sldId="292"/>
            <ac:spMk id="6" creationId="{75E8D3A3-75DA-48F0-B7AA-7B301987E4A8}"/>
          </ac:spMkLst>
        </pc:spChg>
        <pc:spChg chg="add mod">
          <ac:chgData name="Ryan Mclaren" userId="b32a91fb-bb55-4a10-af96-bc1ca868c72d" providerId="ADAL" clId="{134C0504-FF9B-4607-B36F-D1DBC63868A2}" dt="2020-12-01T20:47:19.754" v="2059" actId="14100"/>
          <ac:spMkLst>
            <pc:docMk/>
            <pc:sldMk cId="260507051" sldId="292"/>
            <ac:spMk id="7" creationId="{0012A6E1-4378-4BE2-9AAA-B3C4A65ED7C5}"/>
          </ac:spMkLst>
        </pc:spChg>
        <pc:grpChg chg="add mod">
          <ac:chgData name="Ryan Mclaren" userId="b32a91fb-bb55-4a10-af96-bc1ca868c72d" providerId="ADAL" clId="{134C0504-FF9B-4607-B36F-D1DBC63868A2}" dt="2020-12-01T20:11:36.883" v="1174"/>
          <ac:grpSpMkLst>
            <pc:docMk/>
            <pc:sldMk cId="260507051" sldId="292"/>
            <ac:grpSpMk id="2" creationId="{A6C0FAF0-1577-4ABB-AD62-E9BD6F28C9ED}"/>
          </ac:grpSpMkLst>
        </pc:grpChg>
        <pc:picChg chg="mod">
          <ac:chgData name="Ryan Mclaren" userId="b32a91fb-bb55-4a10-af96-bc1ca868c72d" providerId="ADAL" clId="{134C0504-FF9B-4607-B36F-D1DBC63868A2}" dt="2020-12-01T20:11:36.883" v="1174"/>
          <ac:picMkLst>
            <pc:docMk/>
            <pc:sldMk cId="260507051" sldId="292"/>
            <ac:picMk id="4" creationId="{F8238C8D-4504-4F86-8533-27FFC830AF99}"/>
          </ac:picMkLst>
        </pc:picChg>
        <pc:picChg chg="add mod">
          <ac:chgData name="Ryan Mclaren" userId="b32a91fb-bb55-4a10-af96-bc1ca868c72d" providerId="ADAL" clId="{134C0504-FF9B-4607-B36F-D1DBC63868A2}" dt="2020-12-01T20:46:50.631" v="2054" actId="14100"/>
          <ac:picMkLst>
            <pc:docMk/>
            <pc:sldMk cId="260507051" sldId="292"/>
            <ac:picMk id="5" creationId="{62A1C54A-53CF-4EE6-B6C1-C1A0EE65859A}"/>
          </ac:picMkLst>
        </pc:picChg>
        <pc:picChg chg="add del mod">
          <ac:chgData name="Ryan Mclaren" userId="b32a91fb-bb55-4a10-af96-bc1ca868c72d" providerId="ADAL" clId="{134C0504-FF9B-4607-B36F-D1DBC63868A2}" dt="2020-12-02T21:44:05.387" v="2311"/>
          <ac:picMkLst>
            <pc:docMk/>
            <pc:sldMk cId="260507051" sldId="292"/>
            <ac:picMk id="8" creationId="{70E900B2-1BCA-4A08-9239-AE756B6BF2BA}"/>
          </ac:picMkLst>
        </pc:picChg>
        <pc:picChg chg="add mod">
          <ac:chgData name="Ryan Mclaren" userId="b32a91fb-bb55-4a10-af96-bc1ca868c72d" providerId="ADAL" clId="{134C0504-FF9B-4607-B36F-D1DBC63868A2}" dt="2020-12-02T21:44:05.387" v="2311"/>
          <ac:picMkLst>
            <pc:docMk/>
            <pc:sldMk cId="260507051" sldId="292"/>
            <ac:picMk id="9" creationId="{CE634C23-E601-4F13-8C40-584FDCB2CD2A}"/>
          </ac:picMkLst>
        </pc:picChg>
      </pc:sldChg>
      <pc:sldChg chg="new del">
        <pc:chgData name="Ryan Mclaren" userId="b32a91fb-bb55-4a10-af96-bc1ca868c72d" providerId="ADAL" clId="{134C0504-FF9B-4607-B36F-D1DBC63868A2}" dt="2020-12-01T20:11:07.197" v="1166" actId="47"/>
        <pc:sldMkLst>
          <pc:docMk/>
          <pc:sldMk cId="2901533484" sldId="292"/>
        </pc:sldMkLst>
      </pc:sldChg>
      <pc:sldChg chg="addSp modSp new del">
        <pc:chgData name="Ryan Mclaren" userId="b32a91fb-bb55-4a10-af96-bc1ca868c72d" providerId="ADAL" clId="{134C0504-FF9B-4607-B36F-D1DBC63868A2}" dt="2020-12-01T20:47:25.113" v="2060" actId="47"/>
        <pc:sldMkLst>
          <pc:docMk/>
          <pc:sldMk cId="3698923585" sldId="293"/>
        </pc:sldMkLst>
        <pc:spChg chg="mod">
          <ac:chgData name="Ryan Mclaren" userId="b32a91fb-bb55-4a10-af96-bc1ca868c72d" providerId="ADAL" clId="{134C0504-FF9B-4607-B36F-D1DBC63868A2}" dt="2020-12-01T20:11:40.242" v="1175"/>
          <ac:spMkLst>
            <pc:docMk/>
            <pc:sldMk cId="3698923585" sldId="293"/>
            <ac:spMk id="3" creationId="{F7E67EA3-7A4A-4C30-88D3-5E83BB2910D2}"/>
          </ac:spMkLst>
        </pc:spChg>
        <pc:grpChg chg="add mod">
          <ac:chgData name="Ryan Mclaren" userId="b32a91fb-bb55-4a10-af96-bc1ca868c72d" providerId="ADAL" clId="{134C0504-FF9B-4607-B36F-D1DBC63868A2}" dt="2020-12-01T20:11:40.242" v="1175"/>
          <ac:grpSpMkLst>
            <pc:docMk/>
            <pc:sldMk cId="3698923585" sldId="293"/>
            <ac:grpSpMk id="2" creationId="{A1A6B2C7-B891-4DD7-BBDE-BFC7A07A4E9F}"/>
          </ac:grpSpMkLst>
        </pc:grpChg>
        <pc:picChg chg="mod">
          <ac:chgData name="Ryan Mclaren" userId="b32a91fb-bb55-4a10-af96-bc1ca868c72d" providerId="ADAL" clId="{134C0504-FF9B-4607-B36F-D1DBC63868A2}" dt="2020-12-01T20:11:40.242" v="1175"/>
          <ac:picMkLst>
            <pc:docMk/>
            <pc:sldMk cId="3698923585" sldId="293"/>
            <ac:picMk id="4" creationId="{8AED6E70-3F71-41AF-93BE-05A947C7022E}"/>
          </ac:picMkLst>
        </pc:picChg>
      </pc:sldChg>
      <pc:sldChg chg="addSp modSp new del">
        <pc:chgData name="Ryan Mclaren" userId="b32a91fb-bb55-4a10-af96-bc1ca868c72d" providerId="ADAL" clId="{134C0504-FF9B-4607-B36F-D1DBC63868A2}" dt="2020-12-01T20:47:26.175" v="2061" actId="47"/>
        <pc:sldMkLst>
          <pc:docMk/>
          <pc:sldMk cId="1547161644" sldId="294"/>
        </pc:sldMkLst>
        <pc:spChg chg="mod">
          <ac:chgData name="Ryan Mclaren" userId="b32a91fb-bb55-4a10-af96-bc1ca868c72d" providerId="ADAL" clId="{134C0504-FF9B-4607-B36F-D1DBC63868A2}" dt="2020-12-01T20:11:47.512" v="1176"/>
          <ac:spMkLst>
            <pc:docMk/>
            <pc:sldMk cId="1547161644" sldId="294"/>
            <ac:spMk id="3" creationId="{810BB832-2328-4B52-A94A-395F07E616CC}"/>
          </ac:spMkLst>
        </pc:spChg>
        <pc:grpChg chg="add mod">
          <ac:chgData name="Ryan Mclaren" userId="b32a91fb-bb55-4a10-af96-bc1ca868c72d" providerId="ADAL" clId="{134C0504-FF9B-4607-B36F-D1DBC63868A2}" dt="2020-12-01T20:11:47.512" v="1176"/>
          <ac:grpSpMkLst>
            <pc:docMk/>
            <pc:sldMk cId="1547161644" sldId="294"/>
            <ac:grpSpMk id="2" creationId="{B35A834A-E710-4A4B-9A73-5E10B933A1C9}"/>
          </ac:grpSpMkLst>
        </pc:grpChg>
        <pc:picChg chg="mod">
          <ac:chgData name="Ryan Mclaren" userId="b32a91fb-bb55-4a10-af96-bc1ca868c72d" providerId="ADAL" clId="{134C0504-FF9B-4607-B36F-D1DBC63868A2}" dt="2020-12-01T20:11:47.512" v="1176"/>
          <ac:picMkLst>
            <pc:docMk/>
            <pc:sldMk cId="1547161644" sldId="294"/>
            <ac:picMk id="4" creationId="{E913ABC5-1A09-4EC5-88E8-1B5F0CF7DB77}"/>
          </ac:picMkLst>
        </pc:picChg>
      </pc:sldChg>
    </pc:docChg>
  </pc:docChgLst>
  <pc:docChgLst>
    <pc:chgData name="Greg Watson" userId="0ece7797-2a0f-4e9a-a881-8a8311c7d728" providerId="ADAL" clId="{C4579653-D54D-4598-A436-482AD0C12907}"/>
    <pc:docChg chg="delSld modSld">
      <pc:chgData name="Greg Watson" userId="0ece7797-2a0f-4e9a-a881-8a8311c7d728" providerId="ADAL" clId="{C4579653-D54D-4598-A436-482AD0C12907}" dt="2022-02-09T22:37:18.827" v="60" actId="14100"/>
      <pc:docMkLst>
        <pc:docMk/>
      </pc:docMkLst>
      <pc:sldChg chg="modSp mod modTransition">
        <pc:chgData name="Greg Watson" userId="0ece7797-2a0f-4e9a-a881-8a8311c7d728" providerId="ADAL" clId="{C4579653-D54D-4598-A436-482AD0C12907}" dt="2022-02-09T22:37:18.827" v="60" actId="14100"/>
        <pc:sldMkLst>
          <pc:docMk/>
          <pc:sldMk cId="2890477906" sldId="256"/>
        </pc:sldMkLst>
        <pc:spChg chg="mod">
          <ac:chgData name="Greg Watson" userId="0ece7797-2a0f-4e9a-a881-8a8311c7d728" providerId="ADAL" clId="{C4579653-D54D-4598-A436-482AD0C12907}" dt="2022-02-09T22:36:56.578" v="58" actId="14100"/>
          <ac:spMkLst>
            <pc:docMk/>
            <pc:sldMk cId="2890477906" sldId="256"/>
            <ac:spMk id="14" creationId="{376631D0-F22E-4E65-91E0-A09D42DFDBAD}"/>
          </ac:spMkLst>
        </pc:spChg>
        <pc:grpChg chg="mod">
          <ac:chgData name="Greg Watson" userId="0ece7797-2a0f-4e9a-a881-8a8311c7d728" providerId="ADAL" clId="{C4579653-D54D-4598-A436-482AD0C12907}" dt="2022-02-09T22:33:38.411" v="5" actId="1076"/>
          <ac:grpSpMkLst>
            <pc:docMk/>
            <pc:sldMk cId="2890477906" sldId="256"/>
            <ac:grpSpMk id="4" creationId="{40C00A95-E558-47FC-BEC4-319163DBD911}"/>
          </ac:grpSpMkLst>
        </pc:grpChg>
        <pc:picChg chg="mod">
          <ac:chgData name="Greg Watson" userId="0ece7797-2a0f-4e9a-a881-8a8311c7d728" providerId="ADAL" clId="{C4579653-D54D-4598-A436-482AD0C12907}" dt="2022-02-09T22:37:18.827" v="60" actId="14100"/>
          <ac:picMkLst>
            <pc:docMk/>
            <pc:sldMk cId="2890477906" sldId="256"/>
            <ac:picMk id="3" creationId="{A1CDA334-AF54-4C03-95FE-3B191C2D0B4A}"/>
          </ac:picMkLst>
        </pc:picChg>
      </pc:sldChg>
      <pc:sldChg chg="del">
        <pc:chgData name="Greg Watson" userId="0ece7797-2a0f-4e9a-a881-8a8311c7d728" providerId="ADAL" clId="{C4579653-D54D-4598-A436-482AD0C12907}" dt="2022-02-09T22:34:52.868" v="8" actId="2696"/>
        <pc:sldMkLst>
          <pc:docMk/>
          <pc:sldMk cId="2423509661" sldId="257"/>
        </pc:sldMkLst>
      </pc:sldChg>
    </pc:docChg>
  </pc:docChgLst>
  <pc:docChgLst>
    <pc:chgData name="Gregory Szteina" userId="c384a629-6af6-443c-bffc-48cead1f894b" providerId="ADAL" clId="{B52A422B-8E96-4653-A331-1C59F5CAB4C2}"/>
    <pc:docChg chg="modSld">
      <pc:chgData name="Gregory Szteina" userId="c384a629-6af6-443c-bffc-48cead1f894b" providerId="ADAL" clId="{B52A422B-8E96-4653-A331-1C59F5CAB4C2}" dt="2022-02-14T16:20:51.016" v="94" actId="29295"/>
      <pc:docMkLst>
        <pc:docMk/>
      </pc:docMkLst>
      <pc:sldChg chg="modSp mod">
        <pc:chgData name="Gregory Szteina" userId="c384a629-6af6-443c-bffc-48cead1f894b" providerId="ADAL" clId="{B52A422B-8E96-4653-A331-1C59F5CAB4C2}" dt="2022-02-14T16:13:03.422" v="10" actId="1036"/>
        <pc:sldMkLst>
          <pc:docMk/>
          <pc:sldMk cId="3862732047" sldId="263"/>
        </pc:sldMkLst>
        <pc:picChg chg="mod">
          <ac:chgData name="Gregory Szteina" userId="c384a629-6af6-443c-bffc-48cead1f894b" providerId="ADAL" clId="{B52A422B-8E96-4653-A331-1C59F5CAB4C2}" dt="2022-02-14T16:13:03.422" v="10" actId="1036"/>
          <ac:picMkLst>
            <pc:docMk/>
            <pc:sldMk cId="3862732047" sldId="263"/>
            <ac:picMk id="5" creationId="{BF5D5AFC-FB75-4930-B311-56F263335E0F}"/>
          </ac:picMkLst>
        </pc:picChg>
      </pc:sldChg>
      <pc:sldChg chg="addSp modSp mod">
        <pc:chgData name="Gregory Szteina" userId="c384a629-6af6-443c-bffc-48cead1f894b" providerId="ADAL" clId="{B52A422B-8E96-4653-A331-1C59F5CAB4C2}" dt="2022-02-14T16:20:51.016" v="94" actId="29295"/>
        <pc:sldMkLst>
          <pc:docMk/>
          <pc:sldMk cId="4150776662" sldId="274"/>
        </pc:sldMkLst>
        <pc:picChg chg="add mod ord">
          <ac:chgData name="Gregory Szteina" userId="c384a629-6af6-443c-bffc-48cead1f894b" providerId="ADAL" clId="{B52A422B-8E96-4653-A331-1C59F5CAB4C2}" dt="2022-02-14T16:20:51.016" v="94" actId="29295"/>
          <ac:picMkLst>
            <pc:docMk/>
            <pc:sldMk cId="4150776662" sldId="274"/>
            <ac:picMk id="7" creationId="{BD4F5D62-6F9C-4913-ACF6-5534406A9A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3D16-0F0B-4DBA-BA1C-951F480BF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FAD84-0FAC-4A0E-AFBE-69D3CB374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F8FB-1959-4C76-8CA3-AD604B3B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FF8F6-E676-4904-9E32-2AE3E600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B400B-FC88-4C20-9524-971A207CC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942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4039-1445-4D5A-999D-1DE630BD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CDD80-3AD6-4D9A-BC13-9A86EC5D3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ED501-C323-42C8-BDC4-80AD724EA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C9858-F9B1-4EC6-B43D-6FB6AE172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B78EF-3133-4DBF-9FDA-0C8576017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161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0FEA1-9523-494D-AA9D-D2159E981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AF105F-C533-4DF7-805F-AA8D32084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DDAAC-FD25-4D67-AE93-07D184522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B0D3D-B980-4490-BEBB-DC3D387F2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1D2B3-D934-4C02-8FD2-C6DD5F6A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054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B35C-8F96-4121-B8DE-792AA696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98187-9E0E-4E37-93F5-CE3B90ED0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5C9B5-185C-4CEF-8869-CA011B08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A19E7-508B-4B01-998D-926E5B9E1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FC5CB-64A4-455B-B5A3-1B0B6BBEC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637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5E97-C2E0-4900-BF49-5269C667F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F9BD9-0A6E-44FA-8C34-C902D1A1F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FA36-D266-4ECA-83D9-5CEB545B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0150F-8A75-4118-AC80-79232760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E9406-B086-4ACF-B4E6-EC85BC62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912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6D4A-3B4B-4376-A878-87B442CCA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E6A8B-B3E9-475B-B79B-37169FE96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90D2B-EADC-4498-9E9C-7EA9F9E18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8A77B-5BD1-4DBF-8D63-B02B646B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A674E-F95B-4B1C-8581-3B5C2978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A7968-FF61-43DB-9179-A5B1B3D4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381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5359-B5C6-4B06-8F8B-80949C900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40B96-6E51-4299-B3C2-D66F96844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81D7D-594E-4C03-8222-3356B114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7C7A53-4D05-4323-99AD-01D70F675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59574-0CBE-4656-BCE9-9CE9AD729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140F3-E731-4743-AA37-9B2444C07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53F212-2A99-4FBA-9717-59EBC65A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8302F-77EE-407D-905F-2E0F9B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6714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0C055-FD36-4A0D-B2F4-A0CFF50B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8BA4F-62F3-4FE4-A9B9-02148EAB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C4C34-2919-4B99-B01F-D69B1CC6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308A8-6A2C-40FD-A30C-F060256E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918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9D256D-4275-4849-81D3-1524BD75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6D958-8BB8-4B87-80E6-A44DEBE9E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15432-74F9-449A-A9B9-F50855BD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243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3207-ED93-4E75-8A49-F7DF5818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DEB5D-7EA2-401C-9FD8-D7DCDECF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A3E96-86A8-4F3C-AC01-A015B2B8F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0154C-D06A-46BF-B4E8-1A447A02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B1484-124D-47E9-8400-B962DC01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E4813-E3C2-43F2-AEA4-6E8EB7B0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5440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E13FA-BFA6-4D54-A9CB-1E23FF2C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23767-6A50-40E1-A988-2EE32BB4A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0CE7-3F0E-48A1-A435-03446599C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79772-F02E-4075-BDAD-366A3CF2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F5CE8-85F3-4E4E-B93E-A489C2D4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03D51-A3A5-4CF3-8640-B2E0D419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9161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95F855-A10E-4F52-A70C-91644824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1A08B-659D-4FB7-AF96-8E9B81126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C092F-5F2B-43EF-9208-CD5878D75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F28A3-CBDA-4263-8734-8E991E2E3228}" type="datetimeFigureOut">
              <a:rPr lang="en-CA" smtClean="0"/>
              <a:t>2022-02-14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E86FA-21F6-4730-8EB9-9C915AE97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10605-7F49-411A-9553-4B67B1D73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360EE-96C9-4EAE-B96D-CA3990FCC5D9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322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71BBD0C-C072-4055-9AC0-D8A79CEFD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25" y="1221640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C00A95-E558-47FC-BEC4-319163DBD911}"/>
              </a:ext>
            </a:extLst>
          </p:cNvPr>
          <p:cNvGrpSpPr/>
          <p:nvPr/>
        </p:nvGrpSpPr>
        <p:grpSpPr>
          <a:xfrm>
            <a:off x="1" y="5930927"/>
            <a:ext cx="12191999" cy="588999"/>
            <a:chOff x="1" y="6269001"/>
            <a:chExt cx="12191999" cy="588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5C6E38-1BA9-4CE8-93A9-AA5342993B71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Morris Logo No Bullet_RED.eps">
              <a:extLst>
                <a:ext uri="{FF2B5EF4-FFF2-40B4-BE49-F238E27FC236}">
                  <a16:creationId xmlns:a16="http://schemas.microsoft.com/office/drawing/2014/main" id="{708406F4-5BE1-4D0A-B21A-EAE998F14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76631D0-F22E-4E65-91E0-A09D42DFDBAD}"/>
              </a:ext>
            </a:extLst>
          </p:cNvPr>
          <p:cNvSpPr txBox="1"/>
          <p:nvPr/>
        </p:nvSpPr>
        <p:spPr>
          <a:xfrm>
            <a:off x="1121431" y="53967"/>
            <a:ext cx="8220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            </a:t>
            </a:r>
            <a:r>
              <a:rPr lang="en-US" sz="6600" b="1" u="sng" dirty="0"/>
              <a:t>Morris Training   </a:t>
            </a:r>
            <a:endParaRPr lang="en-CA" sz="6600" u="sng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D8D4CB-550A-4B1C-9CB7-07CED953B7E3}"/>
              </a:ext>
            </a:extLst>
          </p:cNvPr>
          <p:cNvSpPr txBox="1"/>
          <p:nvPr/>
        </p:nvSpPr>
        <p:spPr>
          <a:xfrm>
            <a:off x="7979728" y="2262534"/>
            <a:ext cx="30575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600" dirty="0"/>
              <a:t>Creating a Product</a:t>
            </a:r>
          </a:p>
          <a:p>
            <a:pPr marL="342900" indent="-342900">
              <a:buAutoNum type="arabicParenR"/>
            </a:pPr>
            <a:r>
              <a:rPr lang="en-US" sz="3600" dirty="0"/>
              <a:t>Adding Products to Tank</a:t>
            </a:r>
            <a:endParaRPr lang="en-CA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7FE939-E0A6-4E7C-AF11-E0FDCB37BA1D}"/>
              </a:ext>
            </a:extLst>
          </p:cNvPr>
          <p:cNvSpPr txBox="1"/>
          <p:nvPr/>
        </p:nvSpPr>
        <p:spPr>
          <a:xfrm>
            <a:off x="8143875" y="1670115"/>
            <a:ext cx="2246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Section 3</a:t>
            </a:r>
            <a:endParaRPr lang="en-CA" sz="4000" b="1" u="sng" dirty="0"/>
          </a:p>
        </p:txBody>
      </p:sp>
      <p:pic>
        <p:nvPicPr>
          <p:cNvPr id="3" name="Picture 2" descr="A truck is parked in the dirt&#10;&#10;Description automatically generated">
            <a:extLst>
              <a:ext uri="{FF2B5EF4-FFF2-40B4-BE49-F238E27FC236}">
                <a16:creationId xmlns:a16="http://schemas.microsoft.com/office/drawing/2014/main" id="{A1CDA334-AF54-4C03-95FE-3B191C2D0B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" y="53968"/>
            <a:ext cx="12761535" cy="65708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08507A3-C2DF-4B46-AD04-529E385C4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620">
        <p:cut/>
      </p:transition>
    </mc:Choice>
    <mc:Fallback xmlns="">
      <p:transition advTm="762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DCEE14-F64B-43A7-8DF3-96165E0A1ECB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887997-6D2C-40B4-9E8B-EFC8B89F440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9AA8D10D-AE48-4A91-8536-84BE7A036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649316A-0AFB-4AC7-82ED-DBB54F73C4A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12191998" cy="52307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AB6B6F-1751-4F77-AB36-8429E161CE7D}"/>
              </a:ext>
            </a:extLst>
          </p:cNvPr>
          <p:cNvSpPr txBox="1"/>
          <p:nvPr/>
        </p:nvSpPr>
        <p:spPr>
          <a:xfrm>
            <a:off x="1584738" y="367830"/>
            <a:ext cx="9022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would like to enter the density, press on the Product Density Tab</a:t>
            </a:r>
            <a:endParaRPr lang="en-CA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7ABE54-F3A4-42A5-BEEC-780580FDE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C25BB0-A558-4AC8-A746-942E6F816A5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7ED5B1-87C6-4477-BD87-EA563F18E95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C6B7F491-40FD-4A16-A8F9-8A59B9CE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51E0F80-B02E-412D-B638-96548E32AD0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260"/>
            <a:ext cx="12192000" cy="542774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00CE5C-BE5B-498B-9FB7-D491FF9D14A6}"/>
              </a:ext>
            </a:extLst>
          </p:cNvPr>
          <p:cNvSpPr txBox="1"/>
          <p:nvPr/>
        </p:nvSpPr>
        <p:spPr>
          <a:xfrm>
            <a:off x="417605" y="233642"/>
            <a:ext cx="11356790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the new density value from the product 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upplier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Followed by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Mark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CF6CF3-8E6C-40F2-8A6C-CBA95906DA5B}"/>
              </a:ext>
            </a:extLst>
          </p:cNvPr>
          <p:cNvSpPr/>
          <p:nvPr/>
        </p:nvSpPr>
        <p:spPr>
          <a:xfrm>
            <a:off x="9944100" y="3819525"/>
            <a:ext cx="781050" cy="428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507275-6B1C-4C60-9BCF-9884AC8F4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7"/>
    </mc:Choice>
    <mc:Fallback xmlns="">
      <p:transition spd="slow" advTm="5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00DC0B-96F8-478F-81A0-4DF68D33B446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87954A-4577-454F-91C1-93E7B90C8A6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6F8F637-E561-4AA0-8CA5-082DB95C2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E5C82E0-CEB6-42AC-A524-C1DFA771380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12191998" cy="52307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358368-4A42-4381-B773-F0C8C2E92CC3}"/>
              </a:ext>
            </a:extLst>
          </p:cNvPr>
          <p:cNvSpPr txBox="1"/>
          <p:nvPr/>
        </p:nvSpPr>
        <p:spPr>
          <a:xfrm>
            <a:off x="3815938" y="228042"/>
            <a:ext cx="456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continue press the Yellow Arrow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E2B980-1FB8-4490-A0B0-CAE79A9E6C12}"/>
              </a:ext>
            </a:extLst>
          </p:cNvPr>
          <p:cNvSpPr/>
          <p:nvPr/>
        </p:nvSpPr>
        <p:spPr>
          <a:xfrm>
            <a:off x="209550" y="2143125"/>
            <a:ext cx="11763375" cy="619125"/>
          </a:xfrm>
          <a:prstGeom prst="rect">
            <a:avLst/>
          </a:prstGeom>
          <a:noFill/>
          <a:ln w="76200">
            <a:solidFill>
              <a:srgbClr val="353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9652E-1A4F-42D8-A2FF-289336FD3FE6}"/>
              </a:ext>
            </a:extLst>
          </p:cNvPr>
          <p:cNvSpPr/>
          <p:nvPr/>
        </p:nvSpPr>
        <p:spPr>
          <a:xfrm>
            <a:off x="9753599" y="5334001"/>
            <a:ext cx="2219325" cy="8224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E380FF-BCF3-4186-999B-D253A3DA2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"/>
    </mc:Choice>
    <mc:Fallback xmlns="">
      <p:transition spd="slow" advTm="3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6EDE9-86BF-4AF4-B59B-97882A776952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4BB1E9-21E4-4EFB-8E06-ECFCB3AA12E3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D831351-DD15-4E2E-8137-0C6BF0D85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1C9AEAF-9299-4510-87EA-9B75254D085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1"/>
            <a:ext cx="7972425" cy="6269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82691D-BB62-4D9C-A90E-9AFEDD0B5DF9}"/>
              </a:ext>
            </a:extLst>
          </p:cNvPr>
          <p:cNvSpPr txBox="1"/>
          <p:nvPr/>
        </p:nvSpPr>
        <p:spPr>
          <a:xfrm>
            <a:off x="440531" y="287915"/>
            <a:ext cx="3648075" cy="409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Product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increment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Preset Rates. 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increment- Used for quickly bumping the rates up or down (+/-) while moving.</a:t>
            </a:r>
            <a:endParaRPr lang="en-C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Preset 1 – Enter the desired rate you will be seeding at.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Preset 2 – Can be used as a secondary rate as desired, example a lower rate used on  hilltops or areas of the field which do not require as much product</a:t>
            </a:r>
            <a:endParaRPr lang="en-C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23EF07-51A8-4EB3-9902-829E0D434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50"/>
    </mc:Choice>
    <mc:Fallback xmlns="">
      <p:transition spd="slow" advTm="4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6B1307-A7A1-4B28-8409-985574CB88CF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55EB89-72AE-4137-AFB1-5014CD87CB5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A7AFC3E8-CA68-4FE2-8DD6-F7DF3EB87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C56BB6-EC55-4D6A-823E-D56E0C532F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5"/>
            <a:ext cx="12192000" cy="5345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2360A-6F57-4750-AFD0-6A9381CE9F04}"/>
              </a:ext>
            </a:extLst>
          </p:cNvPr>
          <p:cNvSpPr txBox="1"/>
          <p:nvPr/>
        </p:nvSpPr>
        <p:spPr>
          <a:xfrm>
            <a:off x="3345255" y="219997"/>
            <a:ext cx="5653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 by touching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</a:t>
            </a:r>
            <a:r>
              <a:rPr lang="en-US" sz="2400" dirty="0"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</a:t>
            </a:r>
            <a:endParaRPr lang="en-CA" sz="2400" dirty="0">
              <a:highlight>
                <a:srgbClr val="0080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F25102-3695-477F-88A8-F681120D8709}"/>
              </a:ext>
            </a:extLst>
          </p:cNvPr>
          <p:cNvSpPr/>
          <p:nvPr/>
        </p:nvSpPr>
        <p:spPr>
          <a:xfrm>
            <a:off x="9163050" y="3369292"/>
            <a:ext cx="1933575" cy="45434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F1258B-3FEB-4FC6-A82A-6945D4D83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5"/>
    </mc:Choice>
    <mc:Fallback xmlns="">
      <p:transition spd="slow" advTm="4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650D91-195B-49E7-AAEF-5BCCBF6DB368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9AEE5E-3BF8-48BB-8CFA-A0D0CABB770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9A78E27-2321-488A-ABD5-E8214180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71C582-8366-4C2F-814C-9FDA6C9863E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16" y="0"/>
            <a:ext cx="6088083" cy="34603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FCEFC6-0A6E-4FD6-862C-1BFFDF5765DF}"/>
              </a:ext>
            </a:extLst>
          </p:cNvPr>
          <p:cNvSpPr txBox="1"/>
          <p:nvPr/>
        </p:nvSpPr>
        <p:spPr>
          <a:xfrm>
            <a:off x="704850" y="1499350"/>
            <a:ext cx="4248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 a generic Calibration Factor</a:t>
            </a:r>
            <a:endParaRPr lang="en-CA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EBCEFE0-DD3C-400A-A1E4-36AE1524E57D}"/>
              </a:ext>
            </a:extLst>
          </p:cNvPr>
          <p:cNvSpPr/>
          <p:nvPr/>
        </p:nvSpPr>
        <p:spPr>
          <a:xfrm rot="1411634">
            <a:off x="4590623" y="2085455"/>
            <a:ext cx="1875673" cy="4594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8A676A-6C96-468F-8E01-FAE12F4CAA2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" y="3429000"/>
            <a:ext cx="5772150" cy="2852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54E9B8-DBEB-4D1E-BB9A-0BF4F3D53E69}"/>
              </a:ext>
            </a:extLst>
          </p:cNvPr>
          <p:cNvSpPr txBox="1"/>
          <p:nvPr/>
        </p:nvSpPr>
        <p:spPr>
          <a:xfrm>
            <a:off x="7312418" y="4618169"/>
            <a:ext cx="3339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Manual Entry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Icon</a:t>
            </a:r>
            <a:endParaRPr lang="en-CA" sz="24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7BAE8CB-F4FB-414F-8FD2-1577A528151D}"/>
              </a:ext>
            </a:extLst>
          </p:cNvPr>
          <p:cNvSpPr/>
          <p:nvPr/>
        </p:nvSpPr>
        <p:spPr>
          <a:xfrm rot="12246403">
            <a:off x="5262152" y="4213301"/>
            <a:ext cx="2105560" cy="4594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394782-ABAC-486B-93A7-AE9AFCB24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0"/>
    </mc:Choice>
    <mc:Fallback xmlns="">
      <p:transition spd="slow" advTm="1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C2E4A-9268-4308-9261-5DEE056AB1C1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741836-8AAF-4FE8-9C30-7A87B3B3C13C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4DBE36B-85B7-4D3F-80E3-157416ADE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1C884A5-3A0E-4093-BEAC-C5D86702F81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372225" y="214745"/>
            <a:ext cx="3620135" cy="2099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576AE1-84FF-44A0-8577-CEAB57A10B7C}"/>
              </a:ext>
            </a:extLst>
          </p:cNvPr>
          <p:cNvSpPr txBox="1"/>
          <p:nvPr/>
        </p:nvSpPr>
        <p:spPr>
          <a:xfrm>
            <a:off x="126206" y="140371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a generic value of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2.25lb/ac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followed by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Mark</a:t>
            </a:r>
            <a:endParaRPr lang="en-CA" sz="2400" dirty="0">
              <a:highlight>
                <a:srgbClr val="0080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33931-60E5-4ACB-BEB7-460DD0DD11E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00100" y="2847975"/>
            <a:ext cx="4552949" cy="33458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ED7701-4712-4E24-896F-42473832EBF3}"/>
              </a:ext>
            </a:extLst>
          </p:cNvPr>
          <p:cNvSpPr txBox="1"/>
          <p:nvPr/>
        </p:nvSpPr>
        <p:spPr>
          <a:xfrm>
            <a:off x="5785634" y="4023671"/>
            <a:ext cx="61039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product data, once satisfied with the values Apply with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Mark</a:t>
            </a:r>
            <a:endParaRPr lang="en-CA" sz="2400" dirty="0">
              <a:highlight>
                <a:srgbClr val="008000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1DEDBD-BB14-407D-BFBE-48394505C8F3}"/>
              </a:ext>
            </a:extLst>
          </p:cNvPr>
          <p:cNvSpPr/>
          <p:nvPr/>
        </p:nvSpPr>
        <p:spPr>
          <a:xfrm>
            <a:off x="8220074" y="1447800"/>
            <a:ext cx="1628775" cy="7239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B8EC7E-988E-4EDF-A246-350C96DB1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7"/>
    </mc:Choice>
    <mc:Fallback xmlns="">
      <p:transition spd="slow" advTm="17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853A25-7656-4232-A2C8-45BBFDA828DD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4BB235-F8CF-49C4-8EFA-70E4B9691E27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651E3165-F1DE-4F1A-9B78-390D9D7C7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D80CAFB-FBE4-4C26-878F-DF01743250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32560" y="1828800"/>
            <a:ext cx="9944099" cy="3143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DEAD8-88A8-4CED-A92C-58275234138C}"/>
              </a:ext>
            </a:extLst>
          </p:cNvPr>
          <p:cNvSpPr txBox="1"/>
          <p:nvPr/>
        </p:nvSpPr>
        <p:spPr>
          <a:xfrm>
            <a:off x="-91404" y="683902"/>
            <a:ext cx="12392025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be prompted to Fill the Tank with the new Product. You can choose to fill the tank at this time. If you are satisfied, Click Yes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7D859-FA22-4BCB-B899-E55A258D297F}"/>
              </a:ext>
            </a:extLst>
          </p:cNvPr>
          <p:cNvSpPr/>
          <p:nvPr/>
        </p:nvSpPr>
        <p:spPr>
          <a:xfrm>
            <a:off x="6210300" y="3562350"/>
            <a:ext cx="4457700" cy="12382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AEC728-DF10-4B83-8EC3-4551CCA6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2"/>
    </mc:Choice>
    <mc:Fallback xmlns="">
      <p:transition spd="slow" advTm="1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4F5D62-6F9C-4913-ACF6-5534406A9A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9BCE12-B642-4B63-B4C8-6D8709A5BE21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BC9C2D-8C28-4EC2-86AD-1028CB57C2E3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75D2A129-5C79-4899-B079-C7907A964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BC6FA76-12A5-4DAB-A4DA-6DECAFE5F754}"/>
              </a:ext>
            </a:extLst>
          </p:cNvPr>
          <p:cNvSpPr txBox="1"/>
          <p:nvPr/>
        </p:nvSpPr>
        <p:spPr>
          <a:xfrm>
            <a:off x="3619500" y="3105835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Adding Products to Tanks</a:t>
            </a:r>
            <a:endParaRPr lang="en-CA" sz="3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C6FBCB-5114-4308-A1BF-D5249BCD7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7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1"/>
    </mc:Choice>
    <mc:Fallback xmlns="">
      <p:transition spd="slow" advTm="4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0DE567-80D9-4287-B22C-75720653DDCE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02766DE-99C5-4421-B117-FE426A81CF6C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5F73F0E4-9CB2-4665-B367-D586771E4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9F9588E-42BA-4E6C-B659-2AD27B8237E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075"/>
            <a:ext cx="12191999" cy="5102927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1CB4629-9F0C-41DC-8684-E2A12825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91761"/>
            <a:ext cx="9114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access the Global home screen menu, Swipe up and press the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3">
            <a:extLst>
              <a:ext uri="{FF2B5EF4-FFF2-40B4-BE49-F238E27FC236}">
                <a16:creationId xmlns:a16="http://schemas.microsoft.com/office/drawing/2014/main" id="{99E4AE65-73B9-4FDE-ADE0-6C62B777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10" y="52127"/>
            <a:ext cx="471488" cy="54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645CFBE-88F0-43CB-8670-AC36A775728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400398" y="81260"/>
            <a:ext cx="1898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144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4450" algn="l"/>
              </a:tabLst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 icon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F4432-575E-4D25-8BE4-42601DAEC750}"/>
              </a:ext>
            </a:extLst>
          </p:cNvPr>
          <p:cNvSpPr txBox="1"/>
          <p:nvPr/>
        </p:nvSpPr>
        <p:spPr>
          <a:xfrm>
            <a:off x="5018314" y="658421"/>
            <a:ext cx="215537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Seeder-Home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3B287A-A305-4F20-8254-032ABC0415D7}"/>
              </a:ext>
            </a:extLst>
          </p:cNvPr>
          <p:cNvSpPr/>
          <p:nvPr/>
        </p:nvSpPr>
        <p:spPr>
          <a:xfrm>
            <a:off x="876300" y="1809749"/>
            <a:ext cx="2524125" cy="1285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16BA502-6A0B-40F9-81F4-1F5F05438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3"/>
    </mc:Choice>
    <mc:Fallback xmlns="">
      <p:transition spd="slow" advTm="7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141EB1-3A42-4714-88A8-A80BA722B638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C6C9FD-26DE-40E2-A32A-0BACC5C53D12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83E63F86-B195-462B-B965-02E599787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C9F4D42-584C-4B44-B94E-3F5744BDBAB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08"/>
            <a:ext cx="12192000" cy="5242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EFAB2-B188-49BE-B595-5059C48013A0}"/>
              </a:ext>
            </a:extLst>
          </p:cNvPr>
          <p:cNvSpPr txBox="1"/>
          <p:nvPr/>
        </p:nvSpPr>
        <p:spPr>
          <a:xfrm>
            <a:off x="1181100" y="93698"/>
            <a:ext cx="9829800" cy="81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on the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area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Tank- to open the Product Configuration Window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You must have the Tank fully expanded.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B71A1E-51D9-487C-BD34-A8C377C9A940}"/>
              </a:ext>
            </a:extLst>
          </p:cNvPr>
          <p:cNvSpPr/>
          <p:nvPr/>
        </p:nvSpPr>
        <p:spPr>
          <a:xfrm>
            <a:off x="6096000" y="1666875"/>
            <a:ext cx="1257300" cy="31813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01ECA5-F1A9-49ED-8323-8E2F3A43F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4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6"/>
    </mc:Choice>
    <mc:Fallback xmlns="">
      <p:transition spd="slow" advTm="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D03BB5-27C1-443C-86BB-D313ED4130EC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C40A278-6019-4C45-B2CA-FEFD768AA566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F61A5870-CD4C-46D5-9D3B-936613004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4FA161-0017-439B-875D-7E2AA2DB140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699"/>
            <a:ext cx="12192000" cy="52403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98ACF5-2CDA-4073-884A-4A7218FF0F2B}"/>
              </a:ext>
            </a:extLst>
          </p:cNvPr>
          <p:cNvSpPr txBox="1"/>
          <p:nvPr/>
        </p:nvSpPr>
        <p:spPr>
          <a:xfrm>
            <a:off x="1225735" y="265832"/>
            <a:ext cx="9740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the Tank you wish to add the Product into by pressing on the Title Bar</a:t>
            </a:r>
            <a:endParaRPr lang="en-CA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48452A-4A81-42F2-8CEB-6F443ADB3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2744ED-DFE7-4C02-A498-B713AD2D5B71}"/>
              </a:ext>
            </a:extLst>
          </p:cNvPr>
          <p:cNvSpPr/>
          <p:nvPr/>
        </p:nvSpPr>
        <p:spPr>
          <a:xfrm>
            <a:off x="3990975" y="1247774"/>
            <a:ext cx="3629025" cy="4095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78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6"/>
    </mc:Choice>
    <mc:Fallback xmlns="">
      <p:transition spd="slow" advTm="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4237EC-B845-4533-9F09-87EC2308F12E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15490C-7E6D-4B1B-A2F9-6552B5DFD29D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8CD114E-3203-4056-99F8-19B84A7EE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846741-ABA5-4EAC-BECD-670A53281D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3450"/>
            <a:ext cx="12191999" cy="53355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9694B-BBBB-477A-B2F4-DE04758DBCF5}"/>
              </a:ext>
            </a:extLst>
          </p:cNvPr>
          <p:cNvSpPr txBox="1"/>
          <p:nvPr/>
        </p:nvSpPr>
        <p:spPr>
          <a:xfrm>
            <a:off x="1104900" y="226489"/>
            <a:ext cx="998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on the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Area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Tank – to open the Product Configuration Window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9DF772-C016-403D-A1B1-36432BD6A98C}"/>
              </a:ext>
            </a:extLst>
          </p:cNvPr>
          <p:cNvSpPr/>
          <p:nvPr/>
        </p:nvSpPr>
        <p:spPr>
          <a:xfrm>
            <a:off x="6096000" y="1638300"/>
            <a:ext cx="1232535" cy="31623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0F0C2F-9977-4E1D-A752-37A78134F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4"/>
    </mc:Choice>
    <mc:Fallback xmlns="">
      <p:transition spd="slow" advTm="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1847128-AF40-4259-9E5C-5C66264CD0E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83D4F3-5E33-45A4-89FD-A06B0101220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E85DD365-6B1D-4BD5-8ECF-1670BAFC8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8E9C04-274B-4991-A132-D943855FD82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12191999" cy="51355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A5FD9-1B05-459F-8837-75AFB492ACCC}"/>
              </a:ext>
            </a:extLst>
          </p:cNvPr>
          <p:cNvSpPr txBox="1"/>
          <p:nvPr/>
        </p:nvSpPr>
        <p:spPr>
          <a:xfrm>
            <a:off x="3044042" y="358165"/>
            <a:ext cx="61039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the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 Name &lt;Select Product&gt;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tab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9DBABC-3151-4C14-8435-21951ABDD0EE}"/>
              </a:ext>
            </a:extLst>
          </p:cNvPr>
          <p:cNvSpPr/>
          <p:nvPr/>
        </p:nvSpPr>
        <p:spPr>
          <a:xfrm>
            <a:off x="7587614" y="1781175"/>
            <a:ext cx="3617743" cy="39624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F72F478-EDD7-40D3-AE10-404170815B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9"/>
    </mc:Choice>
    <mc:Fallback xmlns="">
      <p:transition spd="slow" advTm="5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A2C37B-E8CC-440D-BE79-4C7758D87325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76B095-6879-4FC8-9EDF-C5A4EE39E33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3BDF9EB-DAC5-4582-9EA6-049E28D6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C195F46-9960-48C5-9C88-C9DF5385F9F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12191999" cy="47926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C1D5D9-2C73-4022-9CB5-C36B7D05F8D2}"/>
              </a:ext>
            </a:extLst>
          </p:cNvPr>
          <p:cNvSpPr txBox="1"/>
          <p:nvPr/>
        </p:nvSpPr>
        <p:spPr>
          <a:xfrm>
            <a:off x="1476375" y="588998"/>
            <a:ext cx="9239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Product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list. Proceed by pressing with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mark</a:t>
            </a:r>
            <a:endParaRPr lang="en-CA" sz="2400" dirty="0">
              <a:highlight>
                <a:srgbClr val="008000"/>
              </a:highlight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FFA4F0B-EC20-449A-A00C-38835DB09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5"/>
    </mc:Choice>
    <mc:Fallback xmlns="">
      <p:transition spd="slow" advTm="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5DF378-C270-4D63-BCD8-7A9F124A081D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7ACF3ED-F86A-4C86-ABB1-0E96F977A1E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C1B7204-F264-42F8-AA65-D6C2CB830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0946DC-B263-4636-B150-384F5A24740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1"/>
            <a:ext cx="12191999" cy="48402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5F6A69-6725-4989-ADAE-48A5FE8FC073}"/>
              </a:ext>
            </a:extLst>
          </p:cNvPr>
          <p:cNvSpPr txBox="1"/>
          <p:nvPr/>
        </p:nvSpPr>
        <p:spPr>
          <a:xfrm>
            <a:off x="2677648" y="357484"/>
            <a:ext cx="6836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Presets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Rate Increment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settings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7703DA-70DE-466A-B8A5-B171256CFE9D}"/>
              </a:ext>
            </a:extLst>
          </p:cNvPr>
          <p:cNvSpPr/>
          <p:nvPr/>
        </p:nvSpPr>
        <p:spPr>
          <a:xfrm>
            <a:off x="7534276" y="2437271"/>
            <a:ext cx="3686174" cy="130605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45A93E4-952B-4CC1-98C6-FF3DBA46F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5"/>
    </mc:Choice>
    <mc:Fallback xmlns="">
      <p:transition spd="slow" advTm="3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B25294-2D34-480D-AD81-6D769109A1CF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C955CC-B676-429F-8B47-A6C7C7F12D7B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6428BB13-CB5D-4C6D-848C-BAE99EFEC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5CFDD9-0666-44A8-9989-0066A7BD35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2192000" cy="46021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B853AB-12CF-4165-896F-0BA47023C63C}"/>
              </a:ext>
            </a:extLst>
          </p:cNvPr>
          <p:cNvSpPr txBox="1"/>
          <p:nvPr/>
        </p:nvSpPr>
        <p:spPr>
          <a:xfrm>
            <a:off x="0" y="134566"/>
            <a:ext cx="12045580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 on the Calibration Factor window.</a:t>
            </a:r>
            <a:endParaRPr lang="en-CA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40D740-B0D4-48B5-803B-45B79C458C48}"/>
              </a:ext>
            </a:extLst>
          </p:cNvPr>
          <p:cNvSpPr/>
          <p:nvPr/>
        </p:nvSpPr>
        <p:spPr>
          <a:xfrm>
            <a:off x="7572376" y="4276725"/>
            <a:ext cx="3686174" cy="50482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C396B7-7AAC-4003-9FC3-926A57C3A499}"/>
              </a:ext>
            </a:extLst>
          </p:cNvPr>
          <p:cNvSpPr txBox="1"/>
          <p:nvPr/>
        </p:nvSpPr>
        <p:spPr>
          <a:xfrm>
            <a:off x="1844279" y="1047011"/>
            <a:ext cx="8503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If this is the first time using a product adding a cal. factor will shorten calibration time.</a:t>
            </a:r>
            <a:endParaRPr lang="en-C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5F623DB-C9DE-4B4D-BCC5-516049A7B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3"/>
    </mc:Choice>
    <mc:Fallback xmlns="">
      <p:transition spd="slow" advTm="8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3B6736-4C97-4EFA-BB8C-CDE698CF9318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A155EA-B6C9-48A8-9F05-5F75C9AE8D9D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E581107F-B619-4DBB-9244-E94745E5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248645-2EB2-46CC-B17C-78F43F8DE3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051"/>
            <a:ext cx="12192000" cy="51069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07B24-5CD2-419B-A64E-F0AEB10035DF}"/>
              </a:ext>
            </a:extLst>
          </p:cNvPr>
          <p:cNvSpPr txBox="1"/>
          <p:nvPr/>
        </p:nvSpPr>
        <p:spPr>
          <a:xfrm>
            <a:off x="4680735" y="236572"/>
            <a:ext cx="2663040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Manual Entry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FC04E-EF45-4721-9860-E6FB88F0AD3F}"/>
              </a:ext>
            </a:extLst>
          </p:cNvPr>
          <p:cNvSpPr/>
          <p:nvPr/>
        </p:nvSpPr>
        <p:spPr>
          <a:xfrm>
            <a:off x="8534399" y="1756448"/>
            <a:ext cx="2714625" cy="46287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5BF413-00A2-4BD3-8B3A-1AC74DD09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"/>
    </mc:Choice>
    <mc:Fallback xmlns="">
      <p:transition spd="slow" advTm="2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D4951-E6A2-4423-B5F5-941226184A87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6753DBF-2243-4C61-8744-8433124BDE8D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0A1C87A1-C6BD-4CAD-92CB-1E112B6BD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3048264-CB1D-4A37-A4F4-023B1284934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12192000" cy="5240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DACF8E-B01B-4986-99A6-075135C20AC4}"/>
              </a:ext>
            </a:extLst>
          </p:cNvPr>
          <p:cNvSpPr txBox="1"/>
          <p:nvPr/>
        </p:nvSpPr>
        <p:spPr>
          <a:xfrm>
            <a:off x="4431105" y="259792"/>
            <a:ext cx="3329791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the Cal Factor Icon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D947E-697A-463C-9D67-03FB19A6DE51}"/>
              </a:ext>
            </a:extLst>
          </p:cNvPr>
          <p:cNvSpPr/>
          <p:nvPr/>
        </p:nvSpPr>
        <p:spPr>
          <a:xfrm>
            <a:off x="7581901" y="1676400"/>
            <a:ext cx="3619499" cy="42862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EFFC76-D50A-41CC-9709-036BC5406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"/>
    </mc:Choice>
    <mc:Fallback xmlns="">
      <p:transition spd="slow" advTm="3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9D29A0-6244-46F6-9FB9-9E5E45011040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6358E3C-AE1C-4C67-895F-F28C3055F9C5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DF37282-2CB4-4551-82CF-1E35A52DC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EBDC4DC-276E-46BF-9C78-1CECDB1072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080"/>
            <a:ext cx="9115425" cy="52919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73B1DD-5389-4A3E-BA5C-9E1891C8F9C5}"/>
              </a:ext>
            </a:extLst>
          </p:cNvPr>
          <p:cNvSpPr txBox="1"/>
          <p:nvPr/>
        </p:nvSpPr>
        <p:spPr>
          <a:xfrm>
            <a:off x="2340769" y="142020"/>
            <a:ext cx="7510462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the keypad enter the following Cal factor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2.25 </a:t>
            </a:r>
            <a:r>
              <a:rPr lang="en-US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/Rev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0B915-76F6-4893-AE5D-8E3F548737A8}"/>
              </a:ext>
            </a:extLst>
          </p:cNvPr>
          <p:cNvSpPr txBox="1"/>
          <p:nvPr/>
        </p:nvSpPr>
        <p:spPr>
          <a:xfrm>
            <a:off x="9201150" y="1800225"/>
            <a:ext cx="2844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Cal Factor is set, press the </a:t>
            </a:r>
            <a:r>
              <a:rPr lang="en-US" sz="18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Mark</a:t>
            </a:r>
            <a:endParaRPr lang="en-CA" dirty="0">
              <a:highlight>
                <a:srgbClr val="008000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1E1F06-5D3C-4D6C-B1C2-30E049B1E7E2}"/>
              </a:ext>
            </a:extLst>
          </p:cNvPr>
          <p:cNvSpPr/>
          <p:nvPr/>
        </p:nvSpPr>
        <p:spPr>
          <a:xfrm>
            <a:off x="7058025" y="2133426"/>
            <a:ext cx="1343025" cy="42862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4A431E-4183-42C3-B461-C9356E099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3"/>
    </mc:Choice>
    <mc:Fallback xmlns="">
      <p:transition spd="slow" advTm="1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951ABC-5D91-4CD7-A27B-63E351ADDC58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E09DCE-B615-467E-A90E-DF612E79BC0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8F73E4D-7E4F-4B73-A40A-31799EEA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4C5102F-737B-4E85-B81B-8F48049C70A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543925" cy="62690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98CE27-B1C0-4A6E-BBDE-2D9555B8E5F1}"/>
              </a:ext>
            </a:extLst>
          </p:cNvPr>
          <p:cNvSpPr txBox="1"/>
          <p:nvPr/>
        </p:nvSpPr>
        <p:spPr>
          <a:xfrm>
            <a:off x="9020175" y="2301325"/>
            <a:ext cx="3025405" cy="134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settings are correct press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Checkmark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C52CD7-C092-41BE-8266-4B5ABF92BF2F}"/>
              </a:ext>
            </a:extLst>
          </p:cNvPr>
          <p:cNvSpPr/>
          <p:nvPr/>
        </p:nvSpPr>
        <p:spPr>
          <a:xfrm>
            <a:off x="5324476" y="762000"/>
            <a:ext cx="2552700" cy="334327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A875357-93DA-4022-A9C4-89C2DE3BC74F}"/>
              </a:ext>
            </a:extLst>
          </p:cNvPr>
          <p:cNvSpPr/>
          <p:nvPr/>
        </p:nvSpPr>
        <p:spPr>
          <a:xfrm rot="8681357">
            <a:off x="7688886" y="3825151"/>
            <a:ext cx="1654925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8F7B564-5773-415C-87DD-B5AF9167A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"/>
    </mc:Choice>
    <mc:Fallback xmlns="">
      <p:transition spd="slow" advTm="3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9A9827-642B-41D5-BD0A-9FF45D57F7CB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88AB89-68A6-480F-AEB0-6880DD517619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7A4A46BD-28FD-41EB-A7E9-551984CB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E6E834E-6F8B-4BBD-B33C-001D55F905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825"/>
            <a:ext cx="12191999" cy="51951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3E3B9-FEAA-4BAF-88C5-5F013084B8BB}"/>
              </a:ext>
            </a:extLst>
          </p:cNvPr>
          <p:cNvSpPr txBox="1"/>
          <p:nvPr/>
        </p:nvSpPr>
        <p:spPr>
          <a:xfrm>
            <a:off x="3708796" y="253993"/>
            <a:ext cx="4774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on the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 Name Window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17518-0F82-40ED-B831-A167B1C07EDB}"/>
              </a:ext>
            </a:extLst>
          </p:cNvPr>
          <p:cNvSpPr/>
          <p:nvPr/>
        </p:nvSpPr>
        <p:spPr>
          <a:xfrm>
            <a:off x="7610475" y="1733550"/>
            <a:ext cx="3552825" cy="44227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F33D564-7334-4AA4-9D5B-ED78B7BFB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3"/>
    </mc:Choice>
    <mc:Fallback xmlns="">
      <p:transition spd="slow" advTm="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53ABC1-A1A2-441F-A1C0-81DBAC79DCBB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EF3974-D3AB-4081-B78C-4B75EFF680A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DB22542F-CC46-49F3-8894-7A444D23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765A4C5-E395-41C2-BA35-919F0EA33EB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06312"/>
            <a:ext cx="12192000" cy="4887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96C714-DBD2-4169-AC4C-4456028F9695}"/>
              </a:ext>
            </a:extLst>
          </p:cNvPr>
          <p:cNvSpPr txBox="1"/>
          <p:nvPr/>
        </p:nvSpPr>
        <p:spPr>
          <a:xfrm>
            <a:off x="2564205" y="588998"/>
            <a:ext cx="7063591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want to fill the Tank with the New Product?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B60DA9-66A2-4E3A-BFC9-87FCABE1AFBA}"/>
              </a:ext>
            </a:extLst>
          </p:cNvPr>
          <p:cNvSpPr/>
          <p:nvPr/>
        </p:nvSpPr>
        <p:spPr>
          <a:xfrm>
            <a:off x="7667626" y="3645462"/>
            <a:ext cx="1495424" cy="40957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2786E4-EEFE-406D-8920-18E5D1C6B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1"/>
    </mc:Choice>
    <mc:Fallback xmlns="">
      <p:transition spd="slow" advTm="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D3EE96-E933-4E58-A6AC-3C4D53913341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29F32F5-9F89-458D-8E43-3B89228A628D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4735512A-B52F-4306-888F-A1D1759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34FF0B9-05E6-42DB-8F5D-6FA91445DFD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494"/>
            <a:ext cx="12191998" cy="48402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5F1819-4262-4EB0-8ABD-B83D6DED7429}"/>
              </a:ext>
            </a:extLst>
          </p:cNvPr>
          <p:cNvSpPr txBox="1"/>
          <p:nvPr/>
        </p:nvSpPr>
        <p:spPr>
          <a:xfrm>
            <a:off x="1901428" y="289748"/>
            <a:ext cx="8389144" cy="945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Tank 1: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been filled with the desired product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CAN-BLEND-2020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Preset 1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automatically populated in the requested Rate window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60lb/ac.</a:t>
            </a:r>
            <a:endParaRPr lang="en-CA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513F196-EE5F-4A3B-8605-C8F89C131C43}"/>
              </a:ext>
            </a:extLst>
          </p:cNvPr>
          <p:cNvSpPr/>
          <p:nvPr/>
        </p:nvSpPr>
        <p:spPr>
          <a:xfrm rot="3739248">
            <a:off x="7000871" y="-80793"/>
            <a:ext cx="484632" cy="517004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FA4B6A-B56A-46D0-978D-93B2DDD01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9"/>
    </mc:Choice>
    <mc:Fallback xmlns="">
      <p:transition spd="slow" advTm="13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81B590-36A2-4792-8754-02CB61A4AE13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CB15EA5-AAD1-4C49-821B-B107C92A3414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F01652F5-9827-42A6-BFDC-FCDB7CE7A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CE0FA6E-F344-4CB4-8C12-4D7A27BF9ED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1"/>
            <a:ext cx="12191999" cy="52403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2CD937-4EAA-4871-9768-1DA44FF40229}"/>
              </a:ext>
            </a:extLst>
          </p:cNvPr>
          <p:cNvSpPr txBox="1"/>
          <p:nvPr/>
        </p:nvSpPr>
        <p:spPr>
          <a:xfrm>
            <a:off x="3762216" y="-52420"/>
            <a:ext cx="4839018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the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Title Bar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Minimize Tank 1 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614810-A588-4C8A-9C61-E84EB2088519}"/>
              </a:ext>
            </a:extLst>
          </p:cNvPr>
          <p:cNvSpPr/>
          <p:nvPr/>
        </p:nvSpPr>
        <p:spPr>
          <a:xfrm>
            <a:off x="4505326" y="1235637"/>
            <a:ext cx="1743074" cy="40957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F9A86-6422-4528-A085-77C5D2C449A4}"/>
              </a:ext>
            </a:extLst>
          </p:cNvPr>
          <p:cNvSpPr txBox="1"/>
          <p:nvPr/>
        </p:nvSpPr>
        <p:spPr>
          <a:xfrm>
            <a:off x="3505121" y="439702"/>
            <a:ext cx="5181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Continue to fill all 4 tanks the same as you did Tank 1</a:t>
            </a:r>
            <a:endParaRPr lang="en-C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C5205F9-A565-40A4-96DD-08F670D6F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7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7"/>
    </mc:Choice>
    <mc:Fallback xmlns="">
      <p:transition spd="slow" advTm="9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8F27F9-9EB6-4184-A52B-ACEBA9F62FEC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DFE0DE-0F5E-4507-B82F-0EA2F8A22431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895C114-17F9-4EAB-A4EE-3570C5428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4AF205-C431-432F-97E1-BB59255C3B0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904"/>
            <a:ext cx="12192000" cy="48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562AA-3BF3-4D56-AB0E-FEEFBE1C5DF0}"/>
              </a:ext>
            </a:extLst>
          </p:cNvPr>
          <p:cNvSpPr txBox="1"/>
          <p:nvPr/>
        </p:nvSpPr>
        <p:spPr>
          <a:xfrm>
            <a:off x="4641273" y="201881"/>
            <a:ext cx="290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Manually Filling Tanks</a:t>
            </a:r>
            <a:endParaRPr lang="en-CA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A582EB-2940-45D2-8E1F-00FA3C85B8D9}"/>
              </a:ext>
            </a:extLst>
          </p:cNvPr>
          <p:cNvSpPr/>
          <p:nvPr/>
        </p:nvSpPr>
        <p:spPr>
          <a:xfrm>
            <a:off x="7962900" y="2303568"/>
            <a:ext cx="1216343" cy="3062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21864-424B-4081-B745-B65764108ABD}"/>
              </a:ext>
            </a:extLst>
          </p:cNvPr>
          <p:cNvSpPr txBox="1"/>
          <p:nvPr/>
        </p:nvSpPr>
        <p:spPr>
          <a:xfrm>
            <a:off x="3619500" y="663546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tank view expanded-  Touch Tank Fill Window</a:t>
            </a:r>
            <a:endParaRPr lang="en-CA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A105976-BB1E-44B1-A6A1-1768B7AE3EB2}"/>
              </a:ext>
            </a:extLst>
          </p:cNvPr>
          <p:cNvSpPr/>
          <p:nvPr/>
        </p:nvSpPr>
        <p:spPr>
          <a:xfrm rot="20674397">
            <a:off x="7550305" y="990812"/>
            <a:ext cx="484632" cy="13208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055125C-7E8A-462E-9BBF-9703DF9EE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2"/>
    </mc:Choice>
    <mc:Fallback xmlns="">
      <p:transition spd="slow" advTm="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26AF78-B99A-4F61-8F00-F9C30595141E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1AED93-0179-46D9-A13C-AE403EFEE74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181B8870-AE2D-4D59-A10F-00D2EC562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619461A-262E-4190-96A5-D0F31F0277F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66" y="37038"/>
            <a:ext cx="3232934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C3FB9-0215-4467-B2DC-37E552593F23}"/>
              </a:ext>
            </a:extLst>
          </p:cNvPr>
          <p:cNvSpPr txBox="1"/>
          <p:nvPr/>
        </p:nvSpPr>
        <p:spPr>
          <a:xfrm>
            <a:off x="63892" y="520512"/>
            <a:ext cx="2863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 the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icon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C68CF-068C-4DA6-BB8D-F1126B0E2BE7}"/>
              </a:ext>
            </a:extLst>
          </p:cNvPr>
          <p:cNvSpPr/>
          <p:nvPr/>
        </p:nvSpPr>
        <p:spPr>
          <a:xfrm>
            <a:off x="2990850" y="453390"/>
            <a:ext cx="2981325" cy="59591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25D19-5549-4F6C-B433-E85A7FCE01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80313"/>
            <a:ext cx="2825750" cy="28886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92AB13-DC6E-4AAF-8F2C-DBA2C0E4E32B}"/>
              </a:ext>
            </a:extLst>
          </p:cNvPr>
          <p:cNvSpPr txBox="1"/>
          <p:nvPr/>
        </p:nvSpPr>
        <p:spPr>
          <a:xfrm>
            <a:off x="9721065" y="3558407"/>
            <a:ext cx="19280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the keypad enter the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Weight manually. 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 by pressing the </a:t>
            </a:r>
            <a:r>
              <a:rPr lang="en-US" sz="18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Mark</a:t>
            </a:r>
            <a:endParaRPr lang="en-CA" dirty="0">
              <a:highlight>
                <a:srgbClr val="008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3C5116-A8DA-4846-A54F-5B5F39AD4EB8}"/>
              </a:ext>
            </a:extLst>
          </p:cNvPr>
          <p:cNvSpPr txBox="1"/>
          <p:nvPr/>
        </p:nvSpPr>
        <p:spPr>
          <a:xfrm>
            <a:off x="8037368" y="506793"/>
            <a:ext cx="2327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this method If you know the how much the product you are using weighs</a:t>
            </a:r>
            <a:endParaRPr lang="en-CA" dirty="0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99E776C-1345-434D-82C3-83B8FD1CA139}"/>
              </a:ext>
            </a:extLst>
          </p:cNvPr>
          <p:cNvSpPr/>
          <p:nvPr/>
        </p:nvSpPr>
        <p:spPr>
          <a:xfrm>
            <a:off x="6832332" y="64846"/>
            <a:ext cx="4737634" cy="2085974"/>
          </a:xfrm>
          <a:prstGeom prst="cloud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62FE636-C5E2-4C72-A8E6-F1DF14E4F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1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2"/>
    </mc:Choice>
    <mc:Fallback xmlns="">
      <p:transition spd="slow" advTm="13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F19418-35ED-4EE4-A14B-4A1D683C695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455D742-9305-41B0-8462-52DC29FA6188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FFF7F07F-96A7-4A32-B2A4-B4C30363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43625F-BAE1-479C-8538-98DBDAB4FE0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81" y="72289"/>
            <a:ext cx="5781675" cy="3229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5EFF5-9014-42D4-99E7-73ABF1DE6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68" y="441486"/>
            <a:ext cx="4804064" cy="2145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B2B79E-E7EB-4727-AFC2-235EEC3E30E2}"/>
              </a:ext>
            </a:extLst>
          </p:cNvPr>
          <p:cNvSpPr txBox="1"/>
          <p:nvPr/>
        </p:nvSpPr>
        <p:spPr>
          <a:xfrm>
            <a:off x="1423987" y="971550"/>
            <a:ext cx="240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do not know the product weight use this method.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4ABDE-B70D-4FA4-869E-AD12C7CBD643}"/>
              </a:ext>
            </a:extLst>
          </p:cNvPr>
          <p:cNvSpPr txBox="1"/>
          <p:nvPr/>
        </p:nvSpPr>
        <p:spPr>
          <a:xfrm>
            <a:off x="4253577" y="3722185"/>
            <a:ext cx="220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Touch the single “Beer” glass to fill the tank you are on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86F708-E754-4EA4-8342-19E60FCA18BB}"/>
              </a:ext>
            </a:extLst>
          </p:cNvPr>
          <p:cNvSpPr txBox="1"/>
          <p:nvPr/>
        </p:nvSpPr>
        <p:spPr>
          <a:xfrm>
            <a:off x="9572263" y="3722185"/>
            <a:ext cx="226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Touch the 3 “Beer” glasses to fill all tanks to capacity</a:t>
            </a:r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1D6EA03-02A5-4DED-A89C-9EE9784461A4}"/>
              </a:ext>
            </a:extLst>
          </p:cNvPr>
          <p:cNvSpPr/>
          <p:nvPr/>
        </p:nvSpPr>
        <p:spPr>
          <a:xfrm rot="17247011">
            <a:off x="5772935" y="3385368"/>
            <a:ext cx="646129" cy="3651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A02E6C5-8914-4E5B-B4A7-10A34251F1ED}"/>
              </a:ext>
            </a:extLst>
          </p:cNvPr>
          <p:cNvSpPr/>
          <p:nvPr/>
        </p:nvSpPr>
        <p:spPr>
          <a:xfrm rot="13945453">
            <a:off x="9019741" y="3355729"/>
            <a:ext cx="646129" cy="3651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09ABD6-087A-420C-870C-A5B58B91A912}"/>
              </a:ext>
            </a:extLst>
          </p:cNvPr>
          <p:cNvSpPr txBox="1"/>
          <p:nvPr/>
        </p:nvSpPr>
        <p:spPr>
          <a:xfrm>
            <a:off x="4562475" y="5280041"/>
            <a:ext cx="6514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NOTE: Without knowing your actual weight this method only gives you an estimate on how much product is remaining in your tanks</a:t>
            </a:r>
            <a:endParaRPr lang="en-CA" b="1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34651A2-A959-449F-92B8-A5926FA75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9"/>
    </mc:Choice>
    <mc:Fallback xmlns="">
      <p:transition spd="slow" advTm="2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C0FAF0-1577-4ABB-AD62-E9BD6F28C9ED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EE1565-B798-4CE1-B317-1E580DAF2F2C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F8238C8D-4504-4F86-8533-27FFC830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A1C54A-53CF-4EE6-B6C1-C1A0EE65859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75642"/>
            <a:ext cx="7134225" cy="57536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E8D3A3-75DA-48F0-B7AA-7B301987E4A8}"/>
              </a:ext>
            </a:extLst>
          </p:cNvPr>
          <p:cNvSpPr txBox="1"/>
          <p:nvPr/>
        </p:nvSpPr>
        <p:spPr>
          <a:xfrm flipH="1">
            <a:off x="7852353" y="4048125"/>
            <a:ext cx="331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</a:t>
            </a:r>
            <a:r>
              <a:rPr lang="en-US" dirty="0">
                <a:highlight>
                  <a:srgbClr val="008000"/>
                </a:highlight>
              </a:rPr>
              <a:t>Green Check Mark </a:t>
            </a:r>
            <a:r>
              <a:rPr lang="en-US" dirty="0"/>
              <a:t>to save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12A6E1-4378-4BE2-9AAA-B3C4A65ED7C5}"/>
              </a:ext>
            </a:extLst>
          </p:cNvPr>
          <p:cNvSpPr/>
          <p:nvPr/>
        </p:nvSpPr>
        <p:spPr>
          <a:xfrm>
            <a:off x="6172200" y="4599092"/>
            <a:ext cx="1209675" cy="113495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E634C23-E601-4F13-8C40-584FDCB2C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4"/>
    </mc:Choice>
    <mc:Fallback xmlns="">
      <p:transition spd="slow" advTm="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799A4D-A12A-459D-9852-44388803EA26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9124D5-8DC2-4903-88E4-9A12A58D7A80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06100F2-4903-4881-AE62-5019F30A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DB9756-EF8C-4C61-823F-9F306E5E4E5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035"/>
            <a:ext cx="12191998" cy="53859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5021E-5EE8-4C60-9EA3-29854BC9EE54}"/>
              </a:ext>
            </a:extLst>
          </p:cNvPr>
          <p:cNvSpPr txBox="1"/>
          <p:nvPr/>
        </p:nvSpPr>
        <p:spPr>
          <a:xfrm>
            <a:off x="2785301" y="305871"/>
            <a:ext cx="6621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Product and Hit the </a:t>
            </a:r>
            <a:r>
              <a:rPr lang="en-US" sz="2400" b="1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Mark</a:t>
            </a:r>
            <a:endParaRPr lang="en-CA" sz="2400" dirty="0">
              <a:highlight>
                <a:srgbClr val="008000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DF60D2-E3CD-4D67-9EFD-42B8A1180736}"/>
              </a:ext>
            </a:extLst>
          </p:cNvPr>
          <p:cNvSpPr/>
          <p:nvPr/>
        </p:nvSpPr>
        <p:spPr>
          <a:xfrm>
            <a:off x="5520689" y="1762124"/>
            <a:ext cx="2604136" cy="33337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B67156F-103C-4C4B-B05D-1796D1177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"/>
    </mc:Choice>
    <mc:Fallback xmlns="">
      <p:transition spd="slow" advTm="3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61C903-935C-4691-B6B2-548D0A6281C6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5F581F-E29F-41B5-9E02-69E3269B0C22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2314123F-3FA9-499E-9816-D661F11B2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C97F4C-9BFD-4A21-9E37-169B894D48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2191997" cy="52022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1DFA6D-D379-43E1-9608-0F37F790ABF1}"/>
              </a:ext>
            </a:extLst>
          </p:cNvPr>
          <p:cNvSpPr txBox="1"/>
          <p:nvPr/>
        </p:nvSpPr>
        <p:spPr>
          <a:xfrm>
            <a:off x="652463" y="377453"/>
            <a:ext cx="10887075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Chose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 Product,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 by pressing the </a:t>
            </a:r>
            <a:r>
              <a:rPr lang="en-US" sz="24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 Forward Arrow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each step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94583D-2612-4446-A9FB-7B6090448727}"/>
              </a:ext>
            </a:extLst>
          </p:cNvPr>
          <p:cNvSpPr/>
          <p:nvPr/>
        </p:nvSpPr>
        <p:spPr>
          <a:xfrm>
            <a:off x="4067175" y="2019301"/>
            <a:ext cx="6772275" cy="3429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CF3E627-C522-4E3C-8C97-7467AC30A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1"/>
    </mc:Choice>
    <mc:Fallback xmlns="">
      <p:transition spd="slow" advTm="7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91F5EA-AF2D-4D03-ACC6-5BACD997537A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24E2D6-5347-48F8-9419-E4503631479F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BACF247C-4120-4745-826D-21950E92B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320E0B0-2ACA-42DB-8FFF-DA905D61746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493"/>
            <a:ext cx="12191999" cy="55645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526B50-69E9-47A7-8878-F6A28BDDE904}"/>
              </a:ext>
            </a:extLst>
          </p:cNvPr>
          <p:cNvSpPr txBox="1"/>
          <p:nvPr/>
        </p:nvSpPr>
        <p:spPr>
          <a:xfrm>
            <a:off x="4266882" y="127332"/>
            <a:ext cx="3750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 on the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 NAME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AC00F0-F52E-42FE-9A8C-2227F4059100}"/>
              </a:ext>
            </a:extLst>
          </p:cNvPr>
          <p:cNvSpPr/>
          <p:nvPr/>
        </p:nvSpPr>
        <p:spPr>
          <a:xfrm>
            <a:off x="4105275" y="1743076"/>
            <a:ext cx="7077075" cy="4000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818DD4-31FC-4531-8205-5ECB85E33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3"/>
    </mc:Choice>
    <mc:Fallback xmlns="">
      <p:transition spd="slow" advTm="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C5E5CB-208F-46EC-A25B-EB321D017393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D430A6C-A8A9-4508-8162-5F992CAFC477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EC929550-05F0-433F-B663-98A8BCC58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5D5AFC-FB75-4930-B311-56F263335E0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419" y="1158763"/>
            <a:ext cx="12191999" cy="51060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20CB3-80F7-4360-A0D9-8B33FD095AE0}"/>
              </a:ext>
            </a:extLst>
          </p:cNvPr>
          <p:cNvSpPr txBox="1"/>
          <p:nvPr/>
        </p:nvSpPr>
        <p:spPr>
          <a:xfrm>
            <a:off x="809624" y="130570"/>
            <a:ext cx="10572750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a product name, as an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are using 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CAN-BLEND-2020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followed by the 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Check </a:t>
            </a:r>
            <a:r>
              <a:rPr lang="en-US" sz="2400" dirty="0"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effectLst/>
                <a:highlight>
                  <a:srgbClr val="008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</a:t>
            </a:r>
            <a:endParaRPr lang="en-CA" sz="2400" dirty="0">
              <a:effectLst/>
              <a:highlight>
                <a:srgbClr val="008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017AD2-4778-4FAE-AA0A-A109CF80B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4"/>
    </mc:Choice>
    <mc:Fallback xmlns="">
      <p:transition spd="slow" advTm="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3822EA-D5C9-4C10-AE60-110B7FBA66D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97422A1-070D-4265-B64D-30A18297679E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57396604-7F9D-4FA2-B3CC-95CB99B4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CBF0C8D-9FC6-4515-8E6D-94ECBD9D24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6800"/>
            <a:ext cx="12191999" cy="52022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498FE-CB30-4490-BB28-1DCCFE0DE906}"/>
              </a:ext>
            </a:extLst>
          </p:cNvPr>
          <p:cNvSpPr txBox="1"/>
          <p:nvPr/>
        </p:nvSpPr>
        <p:spPr>
          <a:xfrm>
            <a:off x="3587353" y="371393"/>
            <a:ext cx="5017294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 with the Yellow forward arrow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E1188-56B8-4EB7-A6F0-4728B06059CF}"/>
              </a:ext>
            </a:extLst>
          </p:cNvPr>
          <p:cNvSpPr/>
          <p:nvPr/>
        </p:nvSpPr>
        <p:spPr>
          <a:xfrm>
            <a:off x="9839007" y="3895725"/>
            <a:ext cx="1381443" cy="42291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9CF897A-0A2C-4F6E-AC32-AD960EA85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"/>
    </mc:Choice>
    <mc:Fallback xmlns="">
      <p:transition spd="slow" advTm="4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B67ED9-1DB6-4910-B291-D7B2EAF0D674}"/>
              </a:ext>
            </a:extLst>
          </p:cNvPr>
          <p:cNvGrpSpPr/>
          <p:nvPr/>
        </p:nvGrpSpPr>
        <p:grpSpPr>
          <a:xfrm>
            <a:off x="2" y="6269003"/>
            <a:ext cx="12191999" cy="588999"/>
            <a:chOff x="1" y="6269001"/>
            <a:chExt cx="12191999" cy="588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D60B692-44EF-4F29-B583-6038F66961AA}"/>
                </a:ext>
              </a:extLst>
            </p:cNvPr>
            <p:cNvSpPr/>
            <p:nvPr/>
          </p:nvSpPr>
          <p:spPr>
            <a:xfrm>
              <a:off x="1" y="6269001"/>
              <a:ext cx="12191999" cy="588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 descr="Morris Logo No Bullet_RED.eps">
              <a:extLst>
                <a:ext uri="{FF2B5EF4-FFF2-40B4-BE49-F238E27FC236}">
                  <a16:creationId xmlns:a16="http://schemas.microsoft.com/office/drawing/2014/main" id="{3FF05D77-1212-4A0F-9159-F8EB99D14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7737" y="6384496"/>
              <a:ext cx="1937842" cy="2454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E97DF7F-19F4-4EA4-8721-DC76EE7D69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000"/>
            <a:ext cx="12191998" cy="51950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80FCDC-D8C3-4B02-9F9A-D25288967DC2}"/>
              </a:ext>
            </a:extLst>
          </p:cNvPr>
          <p:cNvSpPr txBox="1"/>
          <p:nvPr/>
        </p:nvSpPr>
        <p:spPr>
          <a:xfrm>
            <a:off x="0" y="41650"/>
            <a:ext cx="12191998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Enter the density of the Product.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density of the product can be requested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Your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Seed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ertilizer Supplier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If a density is not available proceed with the default value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3B4C8BA-5702-4F76-A036-DC816F520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6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8"/>
    </mc:Choice>
    <mc:Fallback xmlns="">
      <p:transition spd="slow" advTm="12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640</Words>
  <Application>Microsoft Office PowerPoint</Application>
  <PresentationFormat>Widescreen</PresentationFormat>
  <Paragraphs>56</Paragraphs>
  <Slides>36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Mclaren</dc:creator>
  <cp:lastModifiedBy>Gregory Szteina</cp:lastModifiedBy>
  <cp:revision>3</cp:revision>
  <dcterms:created xsi:type="dcterms:W3CDTF">2020-12-01T16:17:55Z</dcterms:created>
  <dcterms:modified xsi:type="dcterms:W3CDTF">2022-02-14T16:21:01Z</dcterms:modified>
</cp:coreProperties>
</file>